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handoutMasterIdLst>
    <p:handoutMasterId r:id="rId57"/>
  </p:handoutMasterIdLst>
  <p:sldIdLst>
    <p:sldId id="324" r:id="rId2"/>
    <p:sldId id="562" r:id="rId3"/>
    <p:sldId id="563" r:id="rId4"/>
    <p:sldId id="604" r:id="rId5"/>
    <p:sldId id="605" r:id="rId6"/>
    <p:sldId id="606" r:id="rId7"/>
    <p:sldId id="603" r:id="rId8"/>
    <p:sldId id="538" r:id="rId9"/>
    <p:sldId id="460" r:id="rId10"/>
    <p:sldId id="564" r:id="rId11"/>
    <p:sldId id="622" r:id="rId12"/>
    <p:sldId id="623" r:id="rId13"/>
    <p:sldId id="624" r:id="rId14"/>
    <p:sldId id="625" r:id="rId15"/>
    <p:sldId id="626" r:id="rId16"/>
    <p:sldId id="627" r:id="rId17"/>
    <p:sldId id="628" r:id="rId18"/>
    <p:sldId id="629" r:id="rId19"/>
    <p:sldId id="592" r:id="rId20"/>
    <p:sldId id="593" r:id="rId21"/>
    <p:sldId id="594" r:id="rId22"/>
    <p:sldId id="617" r:id="rId23"/>
    <p:sldId id="596" r:id="rId24"/>
    <p:sldId id="618" r:id="rId25"/>
    <p:sldId id="511" r:id="rId26"/>
    <p:sldId id="458" r:id="rId27"/>
    <p:sldId id="459" r:id="rId28"/>
    <p:sldId id="515" r:id="rId29"/>
    <p:sldId id="585" r:id="rId30"/>
    <p:sldId id="586" r:id="rId31"/>
    <p:sldId id="587" r:id="rId32"/>
    <p:sldId id="588" r:id="rId33"/>
    <p:sldId id="589" r:id="rId34"/>
    <p:sldId id="590" r:id="rId35"/>
    <p:sldId id="601" r:id="rId36"/>
    <p:sldId id="602" r:id="rId37"/>
    <p:sldId id="507" r:id="rId38"/>
    <p:sldId id="619" r:id="rId39"/>
    <p:sldId id="621" r:id="rId40"/>
    <p:sldId id="565" r:id="rId41"/>
    <p:sldId id="568" r:id="rId42"/>
    <p:sldId id="566" r:id="rId43"/>
    <p:sldId id="567" r:id="rId44"/>
    <p:sldId id="607" r:id="rId45"/>
    <p:sldId id="608" r:id="rId46"/>
    <p:sldId id="609" r:id="rId47"/>
    <p:sldId id="610" r:id="rId48"/>
    <p:sldId id="611" r:id="rId49"/>
    <p:sldId id="464" r:id="rId50"/>
    <p:sldId id="612" r:id="rId51"/>
    <p:sldId id="613" r:id="rId52"/>
    <p:sldId id="614" r:id="rId53"/>
    <p:sldId id="615" r:id="rId54"/>
    <p:sldId id="616" r:id="rId55"/>
  </p:sldIdLst>
  <p:sldSz cx="9144000" cy="6858000" type="screen4x3"/>
  <p:notesSz cx="9867900" cy="6759575"/>
  <p:photoAlbum/>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810" autoAdjust="0"/>
    <p:restoredTop sz="66785" autoAdjust="0"/>
  </p:normalViewPr>
  <p:slideViewPr>
    <p:cSldViewPr>
      <p:cViewPr>
        <p:scale>
          <a:sx n="50" d="100"/>
          <a:sy n="50" d="100"/>
        </p:scale>
        <p:origin x="-1722" y="-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75782" cy="338197"/>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5589801" y="0"/>
            <a:ext cx="4275782" cy="338197"/>
          </a:xfrm>
          <a:prstGeom prst="rect">
            <a:avLst/>
          </a:prstGeom>
        </p:spPr>
        <p:txBody>
          <a:bodyPr vert="horz" lIns="91440" tIns="45720" rIns="91440" bIns="45720" rtlCol="0"/>
          <a:lstStyle>
            <a:lvl1pPr algn="r">
              <a:defRPr sz="1200"/>
            </a:lvl1pPr>
          </a:lstStyle>
          <a:p>
            <a:fld id="{C0E7737D-3DD3-409C-BBF0-B5807B50DFFC}" type="datetimeFigureOut">
              <a:rPr lang="en-US" smtClean="0"/>
              <a:pPr/>
              <a:t>12/7/2012</a:t>
            </a:fld>
            <a:endParaRPr lang="en-AU"/>
          </a:p>
        </p:txBody>
      </p:sp>
      <p:sp>
        <p:nvSpPr>
          <p:cNvPr id="4" name="Footer Placeholder 3"/>
          <p:cNvSpPr>
            <a:spLocks noGrp="1"/>
          </p:cNvSpPr>
          <p:nvPr>
            <p:ph type="ftr" sz="quarter" idx="2"/>
          </p:nvPr>
        </p:nvSpPr>
        <p:spPr>
          <a:xfrm>
            <a:off x="0" y="6420291"/>
            <a:ext cx="4275782" cy="33819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5589801" y="6420291"/>
            <a:ext cx="4275782" cy="338197"/>
          </a:xfrm>
          <a:prstGeom prst="rect">
            <a:avLst/>
          </a:prstGeom>
        </p:spPr>
        <p:txBody>
          <a:bodyPr vert="horz" lIns="91440" tIns="45720" rIns="91440" bIns="45720" rtlCol="0" anchor="b"/>
          <a:lstStyle>
            <a:lvl1pPr algn="r">
              <a:defRPr sz="1200"/>
            </a:lvl1pPr>
          </a:lstStyle>
          <a:p>
            <a:fld id="{EB1643D6-EDEF-4087-85A6-2AE9051F0F56}" type="slidenum">
              <a:rPr lang="en-AU" smtClean="0"/>
              <a:pPr/>
              <a:t>‹#›</a:t>
            </a:fld>
            <a:endParaRPr lang="en-AU"/>
          </a:p>
        </p:txBody>
      </p:sp>
    </p:spTree>
    <p:extLst>
      <p:ext uri="{BB962C8B-B14F-4D97-AF65-F5344CB8AC3E}">
        <p14:creationId xmlns:p14="http://schemas.microsoft.com/office/powerpoint/2010/main" val="33795896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276090" cy="337979"/>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5589528" y="0"/>
            <a:ext cx="4276090" cy="337979"/>
          </a:xfrm>
          <a:prstGeom prst="rect">
            <a:avLst/>
          </a:prstGeom>
        </p:spPr>
        <p:txBody>
          <a:bodyPr vert="horz" lIns="91440" tIns="45720" rIns="91440" bIns="45720" rtlCol="0"/>
          <a:lstStyle>
            <a:lvl1pPr algn="r">
              <a:defRPr sz="1200"/>
            </a:lvl1pPr>
          </a:lstStyle>
          <a:p>
            <a:fld id="{C47108C7-CBC2-4363-8F4C-7F008072F342}" type="datetimeFigureOut">
              <a:rPr lang="en-US" smtClean="0"/>
              <a:pPr/>
              <a:t>12/7/2012</a:t>
            </a:fld>
            <a:endParaRPr lang="en-AU"/>
          </a:p>
        </p:txBody>
      </p:sp>
      <p:sp>
        <p:nvSpPr>
          <p:cNvPr id="4" name="Slide Image Placeholder 3"/>
          <p:cNvSpPr>
            <a:spLocks noGrp="1" noRot="1" noChangeAspect="1"/>
          </p:cNvSpPr>
          <p:nvPr>
            <p:ph type="sldImg" idx="2"/>
          </p:nvPr>
        </p:nvSpPr>
        <p:spPr>
          <a:xfrm>
            <a:off x="3243263" y="506413"/>
            <a:ext cx="3381375" cy="2535237"/>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986791" y="3210799"/>
            <a:ext cx="7894320" cy="30418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1" y="6420423"/>
            <a:ext cx="4276090" cy="337979"/>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5589528" y="6420423"/>
            <a:ext cx="4276090" cy="337979"/>
          </a:xfrm>
          <a:prstGeom prst="rect">
            <a:avLst/>
          </a:prstGeom>
        </p:spPr>
        <p:txBody>
          <a:bodyPr vert="horz" lIns="91440" tIns="45720" rIns="91440" bIns="45720" rtlCol="0" anchor="b"/>
          <a:lstStyle>
            <a:lvl1pPr algn="r">
              <a:defRPr sz="1200"/>
            </a:lvl1pPr>
          </a:lstStyle>
          <a:p>
            <a:fld id="{725EE976-2239-4419-A6E4-DA1477566255}" type="slidenum">
              <a:rPr lang="en-AU" smtClean="0"/>
              <a:pPr/>
              <a:t>‹#›</a:t>
            </a:fld>
            <a:endParaRPr lang="en-AU"/>
          </a:p>
        </p:txBody>
      </p:sp>
    </p:spTree>
    <p:extLst>
      <p:ext uri="{BB962C8B-B14F-4D97-AF65-F5344CB8AC3E}">
        <p14:creationId xmlns:p14="http://schemas.microsoft.com/office/powerpoint/2010/main" val="1777861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HONESTY ALERT:</a:t>
            </a:r>
          </a:p>
          <a:p>
            <a:r>
              <a:rPr lang="en-US" dirty="0" smtClean="0"/>
              <a:t>I’ve included the </a:t>
            </a:r>
            <a:r>
              <a:rPr lang="en-US" dirty="0" err="1" smtClean="0"/>
              <a:t>powerpoints</a:t>
            </a:r>
            <a:r>
              <a:rPr lang="en-US" dirty="0" smtClean="0"/>
              <a:t> for the songs we sang, which we have licensing</a:t>
            </a:r>
            <a:r>
              <a:rPr lang="en-US" baseline="0" dirty="0" smtClean="0"/>
              <a:t> to project at church.</a:t>
            </a:r>
          </a:p>
          <a:p>
            <a:r>
              <a:rPr lang="en-US" baseline="0" dirty="0" smtClean="0"/>
              <a:t>Almost every church does that has a projector, so I haven’t cut them out.</a:t>
            </a:r>
          </a:p>
          <a:p>
            <a:endParaRPr lang="en-US" baseline="0" dirty="0" smtClean="0"/>
          </a:p>
          <a:p>
            <a:r>
              <a:rPr lang="en-US" baseline="0" dirty="0" smtClean="0"/>
              <a:t>If you don’t have a license, don’t use them.</a:t>
            </a:r>
          </a:p>
          <a:p>
            <a:endParaRPr lang="en-US" dirty="0"/>
          </a:p>
        </p:txBody>
      </p:sp>
      <p:sp>
        <p:nvSpPr>
          <p:cNvPr id="4" name="Slide Number Placeholder 3"/>
          <p:cNvSpPr>
            <a:spLocks noGrp="1"/>
          </p:cNvSpPr>
          <p:nvPr>
            <p:ph type="sldNum" sz="quarter" idx="10"/>
          </p:nvPr>
        </p:nvSpPr>
        <p:spPr/>
        <p:txBody>
          <a:bodyPr/>
          <a:lstStyle/>
          <a:p>
            <a:fld id="{725EE976-2239-4419-A6E4-DA1477566255}" type="slidenum">
              <a:rPr lang="en-AU" smtClean="0"/>
              <a:pPr/>
              <a:t>1</a:t>
            </a:fld>
            <a:endParaRPr lang="en-AU"/>
          </a:p>
        </p:txBody>
      </p:sp>
    </p:spTree>
    <p:extLst>
      <p:ext uri="{BB962C8B-B14F-4D97-AF65-F5344CB8AC3E}">
        <p14:creationId xmlns:p14="http://schemas.microsoft.com/office/powerpoint/2010/main" val="17990827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5EE976-2239-4419-A6E4-DA1477566255}" type="slidenum">
              <a:rPr lang="en-AU" smtClean="0"/>
              <a:pPr/>
              <a:t>27</a:t>
            </a:fld>
            <a:endParaRPr lang="en-AU"/>
          </a:p>
        </p:txBody>
      </p:sp>
    </p:spTree>
    <p:extLst>
      <p:ext uri="{BB962C8B-B14F-4D97-AF65-F5344CB8AC3E}">
        <p14:creationId xmlns:p14="http://schemas.microsoft.com/office/powerpoint/2010/main" val="13278671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endParaRPr lang="en-AU" sz="1200" kern="1200" dirty="0" smtClean="0">
              <a:solidFill>
                <a:schemeClr val="tx1"/>
              </a:solidFill>
              <a:effectLst/>
              <a:latin typeface="+mn-lt"/>
              <a:ea typeface="+mn-ea"/>
              <a:cs typeface="+mn-cs"/>
            </a:endParaRPr>
          </a:p>
          <a:p>
            <a:endParaRPr lang="en-AU"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I started by asking if they had heard of Darwin, or evolution?</a:t>
            </a:r>
          </a:p>
          <a:p>
            <a:endParaRPr lang="en-AU"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Then I got them to act out being the following things: </a:t>
            </a:r>
            <a:endParaRPr lang="en-US"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A sea sponge – reptile – mammal – primate – human child – human adult.</a:t>
            </a:r>
            <a:endParaRPr lang="en-US"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Explain how each of those things are still in us, they are our ancestors.</a:t>
            </a:r>
          </a:p>
          <a:p>
            <a:endParaRPr lang="en-US"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Most Christians now believe that this is true, but what to make of this truth, how it helps us, is what we are still trying to work out.</a:t>
            </a:r>
          </a:p>
          <a:p>
            <a:endParaRPr lang="en-US" sz="1200" kern="1200" dirty="0" smtClean="0">
              <a:solidFill>
                <a:schemeClr val="tx1"/>
              </a:solidFill>
              <a:effectLst/>
              <a:latin typeface="+mn-lt"/>
              <a:ea typeface="+mn-ea"/>
              <a:cs typeface="+mn-cs"/>
            </a:endParaRPr>
          </a:p>
          <a:p>
            <a:r>
              <a:rPr lang="en-AU" sz="1200" b="1" i="1" kern="1200" dirty="0" smtClean="0">
                <a:solidFill>
                  <a:schemeClr val="tx1"/>
                </a:solidFill>
                <a:effectLst/>
                <a:latin typeface="+mn-lt"/>
                <a:ea typeface="+mn-ea"/>
                <a:cs typeface="+mn-cs"/>
              </a:rPr>
              <a:t>Then I ad </a:t>
            </a:r>
            <a:r>
              <a:rPr lang="en-AU" sz="1200" b="1" i="1" kern="1200" dirty="0" err="1" smtClean="0">
                <a:solidFill>
                  <a:schemeClr val="tx1"/>
                </a:solidFill>
                <a:effectLst/>
                <a:latin typeface="+mn-lt"/>
                <a:ea typeface="+mn-ea"/>
                <a:cs typeface="+mn-cs"/>
              </a:rPr>
              <a:t>libbed</a:t>
            </a:r>
            <a:r>
              <a:rPr lang="en-AU" sz="1200" b="1" i="1" kern="1200" dirty="0" smtClean="0">
                <a:solidFill>
                  <a:schemeClr val="tx1"/>
                </a:solidFill>
                <a:effectLst/>
                <a:latin typeface="+mn-lt"/>
                <a:ea typeface="+mn-ea"/>
                <a:cs typeface="+mn-cs"/>
              </a:rPr>
              <a:t> something based on this Reflection, which I originally used for adults at the Adelaide </a:t>
            </a:r>
            <a:r>
              <a:rPr lang="en-AU" sz="1200" b="1" i="1" kern="1200" dirty="0" err="1" smtClean="0">
                <a:solidFill>
                  <a:schemeClr val="tx1"/>
                </a:solidFill>
                <a:effectLst/>
                <a:latin typeface="+mn-lt"/>
                <a:ea typeface="+mn-ea"/>
                <a:cs typeface="+mn-cs"/>
              </a:rPr>
              <a:t>ecofaith</a:t>
            </a:r>
            <a:r>
              <a:rPr lang="en-AU" sz="1200" b="1" i="1" kern="1200" dirty="0" smtClean="0">
                <a:solidFill>
                  <a:schemeClr val="tx1"/>
                </a:solidFill>
                <a:effectLst/>
                <a:latin typeface="+mn-lt"/>
                <a:ea typeface="+mn-ea"/>
                <a:cs typeface="+mn-cs"/>
              </a:rPr>
              <a:t> community</a:t>
            </a:r>
          </a:p>
          <a:p>
            <a:endParaRPr lang="en-US" sz="1200" b="1" i="1"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You are a lizard.  Your great </a:t>
            </a:r>
            <a:r>
              <a:rPr lang="en-AU" sz="1200" kern="1200" dirty="0" err="1" smtClean="0">
                <a:solidFill>
                  <a:schemeClr val="tx1"/>
                </a:solidFill>
                <a:effectLst/>
                <a:latin typeface="+mn-lt"/>
                <a:ea typeface="+mn-ea"/>
                <a:cs typeface="+mn-cs"/>
              </a:rPr>
              <a:t>great</a:t>
            </a:r>
            <a:r>
              <a:rPr lang="en-AU" sz="1200" kern="1200" dirty="0" smtClean="0">
                <a:solidFill>
                  <a:schemeClr val="tx1"/>
                </a:solidFill>
                <a:effectLst/>
                <a:latin typeface="+mn-lt"/>
                <a:ea typeface="+mn-ea"/>
                <a:cs typeface="+mn-cs"/>
              </a:rPr>
              <a:t> </a:t>
            </a:r>
            <a:r>
              <a:rPr lang="en-AU" sz="1200" kern="1200" dirty="0" err="1" smtClean="0">
                <a:solidFill>
                  <a:schemeClr val="tx1"/>
                </a:solidFill>
                <a:effectLst/>
                <a:latin typeface="+mn-lt"/>
                <a:ea typeface="+mn-ea"/>
                <a:cs typeface="+mn-cs"/>
              </a:rPr>
              <a:t>great</a:t>
            </a:r>
            <a:r>
              <a:rPr lang="en-AU" sz="1200" kern="1200" dirty="0" smtClean="0">
                <a:solidFill>
                  <a:schemeClr val="tx1"/>
                </a:solidFill>
                <a:effectLst/>
                <a:latin typeface="+mn-lt"/>
                <a:ea typeface="+mn-ea"/>
                <a:cs typeface="+mn-cs"/>
              </a:rPr>
              <a:t>… grandparent.  Running on instinct.  Seeking safety, sustenance, sex.  Fight, or flight, or freeze.  That’s it.  Because you survive, your </a:t>
            </a:r>
            <a:r>
              <a:rPr lang="en-AU" sz="1200" kern="1200" dirty="0" err="1" smtClean="0">
                <a:solidFill>
                  <a:schemeClr val="tx1"/>
                </a:solidFill>
                <a:effectLst/>
                <a:latin typeface="+mn-lt"/>
                <a:ea typeface="+mn-ea"/>
                <a:cs typeface="+mn-cs"/>
              </a:rPr>
              <a:t>descendents</a:t>
            </a:r>
            <a:r>
              <a:rPr lang="en-AU" sz="1200" kern="1200" dirty="0" smtClean="0">
                <a:solidFill>
                  <a:schemeClr val="tx1"/>
                </a:solidFill>
                <a:effectLst/>
                <a:latin typeface="+mn-lt"/>
                <a:ea typeface="+mn-ea"/>
                <a:cs typeface="+mn-cs"/>
              </a:rPr>
              <a:t> will be able to throw a ball or ride a bike without thinking.  They will be attuned to danger before they even see it coming.</a:t>
            </a:r>
            <a:endParaRPr lang="en-US"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You are a mammal, one of the earliest.  You live on the legacy of your reptile ancestors.  But your brain also lets you </a:t>
            </a:r>
            <a:r>
              <a:rPr lang="en-AU" sz="1200" b="1" kern="1200" dirty="0" smtClean="0">
                <a:solidFill>
                  <a:schemeClr val="tx1"/>
                </a:solidFill>
                <a:effectLst/>
                <a:latin typeface="+mn-lt"/>
                <a:ea typeface="+mn-ea"/>
                <a:cs typeface="+mn-cs"/>
              </a:rPr>
              <a:t>feel</a:t>
            </a:r>
            <a:r>
              <a:rPr lang="en-AU" sz="1200" kern="1200" dirty="0" smtClean="0">
                <a:solidFill>
                  <a:schemeClr val="tx1"/>
                </a:solidFill>
                <a:effectLst/>
                <a:latin typeface="+mn-lt"/>
                <a:ea typeface="+mn-ea"/>
                <a:cs typeface="+mn-cs"/>
              </a:rPr>
              <a:t>.  It lets you </a:t>
            </a:r>
            <a:r>
              <a:rPr lang="en-AU" sz="1200" b="1" kern="1200" dirty="0" smtClean="0">
                <a:solidFill>
                  <a:schemeClr val="tx1"/>
                </a:solidFill>
                <a:effectLst/>
                <a:latin typeface="+mn-lt"/>
                <a:ea typeface="+mn-ea"/>
                <a:cs typeface="+mn-cs"/>
              </a:rPr>
              <a:t>dream</a:t>
            </a:r>
            <a:r>
              <a:rPr lang="en-AU" sz="1200" kern="1200" dirty="0" smtClean="0">
                <a:solidFill>
                  <a:schemeClr val="tx1"/>
                </a:solidFill>
                <a:effectLst/>
                <a:latin typeface="+mn-lt"/>
                <a:ea typeface="+mn-ea"/>
                <a:cs typeface="+mn-cs"/>
              </a:rPr>
              <a:t> at night.  No reptile ever did that, all mammals do.  Every urge, grief, joy, sense of bonding and love begins with you.  Because feelings helped you survive, your </a:t>
            </a:r>
            <a:r>
              <a:rPr lang="en-AU" sz="1200" kern="1200" dirty="0" err="1" smtClean="0">
                <a:solidFill>
                  <a:schemeClr val="tx1"/>
                </a:solidFill>
                <a:effectLst/>
                <a:latin typeface="+mn-lt"/>
                <a:ea typeface="+mn-ea"/>
                <a:cs typeface="+mn-cs"/>
              </a:rPr>
              <a:t>descendents</a:t>
            </a:r>
            <a:r>
              <a:rPr lang="en-AU" sz="1200" kern="1200" dirty="0" smtClean="0">
                <a:solidFill>
                  <a:schemeClr val="tx1"/>
                </a:solidFill>
                <a:effectLst/>
                <a:latin typeface="+mn-lt"/>
                <a:ea typeface="+mn-ea"/>
                <a:cs typeface="+mn-cs"/>
              </a:rPr>
              <a:t> will feel too.</a:t>
            </a:r>
            <a:endParaRPr lang="en-US"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You are a human child.  Like other primates, your brain lets you think ahead.  You can think, “If I do this, that might happen,” rather than having to try it.  The more stable your environment, the more likely you are to be right.  In a changed environment, thinking turns to worrying.  Something lizards don’t do.</a:t>
            </a:r>
            <a:endParaRPr lang="en-US"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You can choose between desires.  You are a social being: you love others.  Love them enough to want them to love you.  Want it bad enough to lie to them so they don’t stop loving you.  Lizards don’t lie, but you do.  We lie because we love, and want to be loved.</a:t>
            </a:r>
            <a:endParaRPr lang="en-US"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You are you.  You at 20 or 30.  Your brain is super connected, and your prefrontal areas matured.  Self awareness, planning, the ability to have a vision, a long term desire and purpose which (at least often) overshadows the power of other areas of the brain.  The ability to plot and plan and strive for great good or great evil is yours.  To see that a fear is misplaced, or an emotion unnecessary.  From here on the possibilities for integration are immense.  What a pity you didn’t wait until now to hit puberty! </a:t>
            </a:r>
            <a:endParaRPr lang="en-US"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Take a moment to thank and celebrate your ancestors, the survivors.  Every one of your ancestors survived, and lives in you.</a:t>
            </a:r>
            <a:endParaRPr lang="en-US" sz="1200" kern="1200" dirty="0" smtClean="0">
              <a:solidFill>
                <a:schemeClr val="tx1"/>
              </a:solidFill>
              <a:effectLst/>
              <a:latin typeface="+mn-lt"/>
              <a:ea typeface="+mn-ea"/>
              <a:cs typeface="+mn-cs"/>
            </a:endParaRPr>
          </a:p>
          <a:p>
            <a:r>
              <a:rPr lang="en-AU"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Take a moment to celebrate you.  This strange mix of instinct, emotion and thought.</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25EE976-2239-4419-A6E4-DA1477566255}" type="slidenum">
              <a:rPr lang="en-AU" smtClean="0"/>
              <a:pPr/>
              <a:t>28</a:t>
            </a:fld>
            <a:endParaRPr lang="en-AU"/>
          </a:p>
        </p:txBody>
      </p:sp>
    </p:spTree>
    <p:extLst>
      <p:ext uri="{BB962C8B-B14F-4D97-AF65-F5344CB8AC3E}">
        <p14:creationId xmlns:p14="http://schemas.microsoft.com/office/powerpoint/2010/main" val="34751585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Copyright details at http://ehymnbook.org/CMMS/hymnSong.php?folder=p25&amp;id=pd25646</a:t>
            </a:r>
          </a:p>
          <a:p>
            <a:r>
              <a:rPr lang="en-US" dirty="0" smtClean="0"/>
              <a:t>Hear it here http://www.myspace.com/bobrowe2/music/songs/spirit-of-god-in-the-clear-running-water-73590714</a:t>
            </a:r>
          </a:p>
          <a:p>
            <a:endParaRPr lang="en-US" dirty="0"/>
          </a:p>
        </p:txBody>
      </p:sp>
      <p:sp>
        <p:nvSpPr>
          <p:cNvPr id="4" name="Slide Number Placeholder 3"/>
          <p:cNvSpPr>
            <a:spLocks noGrp="1"/>
          </p:cNvSpPr>
          <p:nvPr>
            <p:ph type="sldNum" sz="quarter" idx="10"/>
          </p:nvPr>
        </p:nvSpPr>
        <p:spPr/>
        <p:txBody>
          <a:bodyPr/>
          <a:lstStyle/>
          <a:p>
            <a:fld id="{725EE976-2239-4419-A6E4-DA1477566255}" type="slidenum">
              <a:rPr lang="en-AU" smtClean="0"/>
              <a:pPr/>
              <a:t>29</a:t>
            </a:fld>
            <a:endParaRPr lang="en-AU"/>
          </a:p>
        </p:txBody>
      </p:sp>
    </p:spTree>
    <p:extLst>
      <p:ext uri="{BB962C8B-B14F-4D97-AF65-F5344CB8AC3E}">
        <p14:creationId xmlns:p14="http://schemas.microsoft.com/office/powerpoint/2010/main" val="35378956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Kids leave as we finish the song</a:t>
            </a:r>
          </a:p>
          <a:p>
            <a:endParaRPr lang="en-US" dirty="0"/>
          </a:p>
        </p:txBody>
      </p:sp>
      <p:sp>
        <p:nvSpPr>
          <p:cNvPr id="4" name="Slide Number Placeholder 3"/>
          <p:cNvSpPr>
            <a:spLocks noGrp="1"/>
          </p:cNvSpPr>
          <p:nvPr>
            <p:ph type="sldNum" sz="quarter" idx="10"/>
          </p:nvPr>
        </p:nvSpPr>
        <p:spPr/>
        <p:txBody>
          <a:bodyPr/>
          <a:lstStyle/>
          <a:p>
            <a:fld id="{725EE976-2239-4419-A6E4-DA1477566255}" type="slidenum">
              <a:rPr lang="en-AU" smtClean="0"/>
              <a:pPr/>
              <a:t>34</a:t>
            </a:fld>
            <a:endParaRPr lang="en-AU"/>
          </a:p>
        </p:txBody>
      </p:sp>
    </p:spTree>
    <p:extLst>
      <p:ext uri="{BB962C8B-B14F-4D97-AF65-F5344CB8AC3E}">
        <p14:creationId xmlns:p14="http://schemas.microsoft.com/office/powerpoint/2010/main" val="31199808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smtClean="0"/>
              <a:t>Using Paul’s body of death struggles, and the groaning of creation: NRSV version follows…</a:t>
            </a:r>
          </a:p>
          <a:p>
            <a:endParaRPr lang="en-US" dirty="0" smtClean="0"/>
          </a:p>
          <a:p>
            <a:r>
              <a:rPr lang="en-AU" sz="1200" b="1" i="1" kern="1200" dirty="0" smtClean="0">
                <a:solidFill>
                  <a:schemeClr val="tx1"/>
                </a:solidFill>
                <a:effectLst/>
                <a:latin typeface="+mn-lt"/>
                <a:ea typeface="+mn-ea"/>
                <a:cs typeface="+mn-cs"/>
              </a:rPr>
              <a:t>Romans 7 &amp; 8</a:t>
            </a:r>
            <a:endParaRPr lang="en-US" sz="1200" b="1" i="1"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 I do not understand my own actions. For I do not do what I want, but I do the very thing I hate… </a:t>
            </a:r>
            <a:endParaRPr lang="en-US"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I can will what is right, but I cannot do it.  For I do not do the good I want, but the evil I do not want is what I do.  Now if I do what I do not want, it is no longer I that do it, but sin that dwells within me. </a:t>
            </a:r>
            <a:endParaRPr lang="en-US"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So I find it to be a law that when I want to do what is good, evil lies close at hand.  For I delight in the law of God in my inmost self,  but I see in my members another law at war with the law of my mind, making me captive to the law of sin that dwells in my members.  </a:t>
            </a:r>
            <a:endParaRPr lang="en-US"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Wretched man that I am! Who will rescue me from this body of death?  Thanks be to God through Jesus Christ our Lord!</a:t>
            </a:r>
            <a:endParaRPr lang="en-US"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 So then, we are no longer in debt to our sinful nature, because living according to the sinful nature brings death.   But if by the Spirit you put to death the deeds of the body, you will live…</a:t>
            </a:r>
            <a:endParaRPr lang="en-US" sz="1200" kern="1200" dirty="0" smtClean="0">
              <a:solidFill>
                <a:schemeClr val="tx1"/>
              </a:solidFill>
              <a:effectLst/>
              <a:latin typeface="+mn-lt"/>
              <a:ea typeface="+mn-ea"/>
              <a:cs typeface="+mn-cs"/>
            </a:endParaRPr>
          </a:p>
          <a:p>
            <a:r>
              <a:rPr lang="en-AU" sz="1200" b="1" i="1" kern="1200" dirty="0" smtClean="0">
                <a:solidFill>
                  <a:schemeClr val="tx1"/>
                </a:solidFill>
                <a:effectLst/>
                <a:latin typeface="+mn-lt"/>
                <a:ea typeface="+mn-ea"/>
                <a:cs typeface="+mn-cs"/>
              </a:rPr>
              <a:t/>
            </a:r>
            <a:br>
              <a:rPr lang="en-AU" sz="1200" b="1" i="1" kern="1200" dirty="0" smtClean="0">
                <a:solidFill>
                  <a:schemeClr val="tx1"/>
                </a:solidFill>
                <a:effectLst/>
                <a:latin typeface="+mn-lt"/>
                <a:ea typeface="+mn-ea"/>
                <a:cs typeface="+mn-cs"/>
              </a:rPr>
            </a:br>
            <a:r>
              <a:rPr lang="en-AU" sz="1200" b="1" i="1" kern="1200" dirty="0" smtClean="0">
                <a:solidFill>
                  <a:schemeClr val="tx1"/>
                </a:solidFill>
                <a:effectLst/>
                <a:latin typeface="+mn-lt"/>
                <a:ea typeface="+mn-ea"/>
                <a:cs typeface="+mn-cs"/>
              </a:rPr>
              <a:t>Romans 7 &amp; 8 continued</a:t>
            </a:r>
            <a:endParaRPr lang="en-US" sz="1200" b="1" i="1"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For all who are led by the Spirit of God are children of God.  We did not receive a spirit of slavery to fall back into fear, but a spirit of adoption. </a:t>
            </a:r>
            <a:endParaRPr lang="en-US"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When we cry, "Daddy!  Daddy!"  it is that very Spirit bearing witness with our spirit that we are children of God,  and if children, then heirs, heirs of God and joint heirs with Christ -- if, in fact, we suffer with him so that we may also be glorified with him. </a:t>
            </a:r>
            <a:endParaRPr lang="en-US"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 I consider that the sufferings of this present time are not worth comparing with the glory about to be revealed to us.  For the creation waits with eager longing for the revealing of the children of God;  </a:t>
            </a:r>
            <a:endParaRPr lang="en-US"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For the creation was subjected to futility, not of its own will but by the will of the one who subjected it, in hope  that the creation itself will be set free from its bondage to decay and will obtain the freedom of the glory of the children of God.  </a:t>
            </a:r>
            <a:endParaRPr lang="en-US"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We know that the whole creation has been groaning in labour pains until now;  and not only the creation, but we ourselves, who have the first fruits of the Spirit, groan inwardly while we wait for adoption, the redemption of our bodies.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25EE976-2239-4419-A6E4-DA1477566255}" type="slidenum">
              <a:rPr lang="en-AU" smtClean="0"/>
              <a:pPr/>
              <a:t>37</a:t>
            </a:fld>
            <a:endParaRPr lang="en-AU"/>
          </a:p>
        </p:txBody>
      </p:sp>
    </p:spTree>
    <p:extLst>
      <p:ext uri="{BB962C8B-B14F-4D97-AF65-F5344CB8AC3E}">
        <p14:creationId xmlns:p14="http://schemas.microsoft.com/office/powerpoint/2010/main" val="26663366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Hmmm.  I’m pretty sure I based it on the chapter, “Our Brains, can’t live with </a:t>
            </a:r>
            <a:r>
              <a:rPr lang="en-US" dirty="0" err="1" smtClean="0"/>
              <a:t>em</a:t>
            </a:r>
            <a:r>
              <a:rPr lang="en-US" dirty="0" smtClean="0"/>
              <a:t>, can’t live without </a:t>
            </a:r>
            <a:r>
              <a:rPr lang="en-US" dirty="0" err="1" smtClean="0"/>
              <a:t>em</a:t>
            </a:r>
            <a:r>
              <a:rPr lang="en-US" dirty="0" smtClean="0"/>
              <a:t>” from Worshipping Evolution’s God (ecofaith.org/books).  And maybe also the preceding one, “Original sin or original need.”</a:t>
            </a:r>
          </a:p>
          <a:p>
            <a:r>
              <a:rPr lang="en-US" dirty="0" smtClean="0"/>
              <a:t> </a:t>
            </a:r>
          </a:p>
          <a:p>
            <a:r>
              <a:rPr lang="en-US" dirty="0" smtClean="0"/>
              <a:t>You</a:t>
            </a:r>
            <a:r>
              <a:rPr lang="en-US" baseline="0" dirty="0" smtClean="0"/>
              <a:t> could use the video, “Animals inside” at http://ecofaith.org/evolutionsunday/</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725EE976-2239-4419-A6E4-DA1477566255}" type="slidenum">
              <a:rPr lang="en-AU" smtClean="0"/>
              <a:pPr/>
              <a:t>38</a:t>
            </a:fld>
            <a:endParaRPr lang="en-AU"/>
          </a:p>
        </p:txBody>
      </p:sp>
    </p:spTree>
    <p:extLst>
      <p:ext uri="{BB962C8B-B14F-4D97-AF65-F5344CB8AC3E}">
        <p14:creationId xmlns:p14="http://schemas.microsoft.com/office/powerpoint/2010/main" val="37743044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Michael Dowd, Thank</a:t>
            </a:r>
            <a:r>
              <a:rPr lang="en-US" baseline="0" dirty="0" smtClean="0"/>
              <a:t> God for evolution</a:t>
            </a:r>
          </a:p>
          <a:p>
            <a:r>
              <a:rPr lang="en-US" dirty="0" smtClean="0"/>
              <a:t>http://www.thankgodforevolution.com/</a:t>
            </a:r>
          </a:p>
          <a:p>
            <a:endParaRPr lang="en-US" dirty="0"/>
          </a:p>
        </p:txBody>
      </p:sp>
      <p:sp>
        <p:nvSpPr>
          <p:cNvPr id="4" name="Slide Number Placeholder 3"/>
          <p:cNvSpPr>
            <a:spLocks noGrp="1"/>
          </p:cNvSpPr>
          <p:nvPr>
            <p:ph type="sldNum" sz="quarter" idx="10"/>
          </p:nvPr>
        </p:nvSpPr>
        <p:spPr/>
        <p:txBody>
          <a:bodyPr/>
          <a:lstStyle/>
          <a:p>
            <a:fld id="{725EE976-2239-4419-A6E4-DA1477566255}" type="slidenum">
              <a:rPr lang="en-AU" smtClean="0"/>
              <a:pPr/>
              <a:t>39</a:t>
            </a:fld>
            <a:endParaRPr lang="en-AU"/>
          </a:p>
        </p:txBody>
      </p:sp>
    </p:spTree>
    <p:extLst>
      <p:ext uri="{BB962C8B-B14F-4D97-AF65-F5344CB8AC3E}">
        <p14:creationId xmlns:p14="http://schemas.microsoft.com/office/powerpoint/2010/main" val="25030538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Reflection after Sermon:</a:t>
            </a:r>
          </a:p>
          <a:p>
            <a:r>
              <a:rPr lang="en-AU" sz="1200" b="1" i="1" kern="1200" dirty="0" smtClean="0">
                <a:solidFill>
                  <a:schemeClr val="tx1"/>
                </a:solidFill>
                <a:effectLst/>
                <a:latin typeface="+mn-lt"/>
                <a:ea typeface="+mn-ea"/>
                <a:cs typeface="+mn-cs"/>
              </a:rPr>
              <a:t>prayer/reflection</a:t>
            </a:r>
            <a:endParaRPr lang="en-US" sz="1200" b="1" i="1"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picture a sunrise (East symbolises the recent past, where the sun rose earlier in the day):  Confessing the past.  You did what you could do.  Given the development of your instinct, emotions and rationality, you did what you did, what you had to do.  You </a:t>
            </a:r>
            <a:r>
              <a:rPr lang="en-AU" sz="1200" i="1" kern="1200" dirty="0" smtClean="0">
                <a:solidFill>
                  <a:schemeClr val="tx1"/>
                </a:solidFill>
                <a:effectLst/>
                <a:latin typeface="+mn-lt"/>
                <a:ea typeface="+mn-ea"/>
                <a:cs typeface="+mn-cs"/>
              </a:rPr>
              <a:t>did</a:t>
            </a:r>
            <a:r>
              <a:rPr lang="en-AU" sz="1200" kern="1200" dirty="0" smtClean="0">
                <a:solidFill>
                  <a:schemeClr val="tx1"/>
                </a:solidFill>
                <a:effectLst/>
                <a:latin typeface="+mn-lt"/>
                <a:ea typeface="+mn-ea"/>
                <a:cs typeface="+mn-cs"/>
              </a:rPr>
              <a:t> do it.  </a:t>
            </a:r>
            <a:endParaRPr lang="en-US"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dirty="0" smtClean="0"/>
          </a:p>
          <a:p>
            <a:endParaRPr lang="en-US" dirty="0" smtClean="0"/>
          </a:p>
          <a:p>
            <a:endParaRPr lang="en-US" dirty="0" smtClean="0"/>
          </a:p>
          <a:p>
            <a:endParaRPr lang="en-US" dirty="0" smtClean="0"/>
          </a:p>
          <a:p>
            <a:r>
              <a:rPr lang="en-US" dirty="0" smtClean="0"/>
              <a:t>Picture</a:t>
            </a:r>
            <a:r>
              <a:rPr lang="en-US" baseline="0" dirty="0" smtClean="0"/>
              <a:t> of </a:t>
            </a:r>
            <a:r>
              <a:rPr lang="en-US" baseline="0" dirty="0" err="1" smtClean="0"/>
              <a:t>Bellinger</a:t>
            </a:r>
            <a:r>
              <a:rPr lang="en-US" baseline="0" dirty="0" smtClean="0"/>
              <a:t> River, Jason John, </a:t>
            </a:r>
            <a:r>
              <a:rPr lang="en-US" baseline="0" dirty="0" err="1" smtClean="0"/>
              <a:t>copyleft</a:t>
            </a:r>
            <a:r>
              <a:rPr lang="en-US" baseline="0" dirty="0" smtClean="0"/>
              <a:t>.</a:t>
            </a:r>
          </a:p>
          <a:p>
            <a:endParaRPr lang="en-US" dirty="0"/>
          </a:p>
        </p:txBody>
      </p:sp>
      <p:sp>
        <p:nvSpPr>
          <p:cNvPr id="4" name="Slide Number Placeholder 3"/>
          <p:cNvSpPr>
            <a:spLocks noGrp="1"/>
          </p:cNvSpPr>
          <p:nvPr>
            <p:ph type="sldNum" sz="quarter" idx="10"/>
          </p:nvPr>
        </p:nvSpPr>
        <p:spPr/>
        <p:txBody>
          <a:bodyPr/>
          <a:lstStyle/>
          <a:p>
            <a:fld id="{725EE976-2239-4419-A6E4-DA1477566255}" type="slidenum">
              <a:rPr lang="en-AU" smtClean="0"/>
              <a:pPr/>
              <a:t>40</a:t>
            </a:fld>
            <a:endParaRPr lang="en-AU"/>
          </a:p>
        </p:txBody>
      </p:sp>
    </p:spTree>
    <p:extLst>
      <p:ext uri="{BB962C8B-B14F-4D97-AF65-F5344CB8AC3E}">
        <p14:creationId xmlns:p14="http://schemas.microsoft.com/office/powerpoint/2010/main" val="32918080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200" kern="1200" dirty="0" smtClean="0">
                <a:solidFill>
                  <a:schemeClr val="tx1"/>
                </a:solidFill>
                <a:effectLst/>
                <a:latin typeface="+mn-lt"/>
                <a:ea typeface="+mn-ea"/>
                <a:cs typeface="+mn-cs"/>
              </a:rPr>
              <a:t>Picture the middle of the day (the present, with the sun overhead): Now, you will do what you can do.  Given the development of your instinct, emotions and rationality, if something threatens you, you will react as you must.</a:t>
            </a:r>
            <a:endParaRPr lang="en-US" sz="1200" kern="1200" dirty="0" smtClean="0">
              <a:solidFill>
                <a:schemeClr val="tx1"/>
              </a:solidFill>
              <a:effectLst/>
              <a:latin typeface="+mn-lt"/>
              <a:ea typeface="+mn-ea"/>
              <a:cs typeface="+mn-cs"/>
            </a:endParaRPr>
          </a:p>
          <a:p>
            <a:endParaRPr lang="en-US" dirty="0" smtClean="0"/>
          </a:p>
          <a:p>
            <a:endParaRPr lang="en-US" dirty="0" smtClean="0"/>
          </a:p>
          <a:p>
            <a:r>
              <a:rPr lang="en-US" dirty="0" smtClean="0"/>
              <a:t>As far as I can remember, picture by Jason</a:t>
            </a:r>
            <a:r>
              <a:rPr lang="en-US" baseline="0" dirty="0" smtClean="0"/>
              <a:t> John</a:t>
            </a:r>
          </a:p>
          <a:p>
            <a:endParaRPr lang="en-US" dirty="0"/>
          </a:p>
        </p:txBody>
      </p:sp>
      <p:sp>
        <p:nvSpPr>
          <p:cNvPr id="4" name="Slide Number Placeholder 3"/>
          <p:cNvSpPr>
            <a:spLocks noGrp="1"/>
          </p:cNvSpPr>
          <p:nvPr>
            <p:ph type="sldNum" sz="quarter" idx="10"/>
          </p:nvPr>
        </p:nvSpPr>
        <p:spPr/>
        <p:txBody>
          <a:bodyPr/>
          <a:lstStyle/>
          <a:p>
            <a:fld id="{725EE976-2239-4419-A6E4-DA1477566255}" type="slidenum">
              <a:rPr lang="en-AU" smtClean="0"/>
              <a:pPr/>
              <a:t>41</a:t>
            </a:fld>
            <a:endParaRPr lang="en-AU"/>
          </a:p>
        </p:txBody>
      </p:sp>
    </p:spTree>
    <p:extLst>
      <p:ext uri="{BB962C8B-B14F-4D97-AF65-F5344CB8AC3E}">
        <p14:creationId xmlns:p14="http://schemas.microsoft.com/office/powerpoint/2010/main" val="1249776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200" kern="1200" dirty="0" smtClean="0">
                <a:solidFill>
                  <a:schemeClr val="tx1"/>
                </a:solidFill>
                <a:effectLst/>
                <a:latin typeface="+mn-lt"/>
                <a:ea typeface="+mn-ea"/>
                <a:cs typeface="+mn-cs"/>
              </a:rPr>
              <a:t>Picture sunset  (the near future, where the sun will set later):  But in the future, you might do things differently.  Instinct responds to practice.  Emotions can be soothed in advance of threats.  Rational thought can be ready to intervene quicker.  The mammal can moderate the reptile.  The primate can reflect on the mammal.  The human can hold all things in balance, consciously call on the God of love to flow through our life.  Purpose, vision, goals can call upon and work with instinct and emotion and thought.  You </a:t>
            </a:r>
            <a:r>
              <a:rPr lang="en-AU" sz="1200" i="1" kern="1200" dirty="0" smtClean="0">
                <a:solidFill>
                  <a:schemeClr val="tx1"/>
                </a:solidFill>
                <a:effectLst/>
                <a:latin typeface="+mn-lt"/>
                <a:ea typeface="+mn-ea"/>
                <a:cs typeface="+mn-cs"/>
              </a:rPr>
              <a:t>did</a:t>
            </a:r>
            <a:r>
              <a:rPr lang="en-AU" sz="1200" kern="1200" dirty="0" smtClean="0">
                <a:solidFill>
                  <a:schemeClr val="tx1"/>
                </a:solidFill>
                <a:effectLst/>
                <a:latin typeface="+mn-lt"/>
                <a:ea typeface="+mn-ea"/>
                <a:cs typeface="+mn-cs"/>
              </a:rPr>
              <a:t> do things.  You needn’t do them again.  You need not be what you were.  </a:t>
            </a:r>
            <a:endParaRPr lang="en-US" sz="1200" kern="1200" dirty="0" smtClean="0">
              <a:solidFill>
                <a:schemeClr val="tx1"/>
              </a:solidFill>
              <a:effectLst/>
              <a:latin typeface="+mn-lt"/>
              <a:ea typeface="+mn-ea"/>
              <a:cs typeface="+mn-cs"/>
            </a:endParaRPr>
          </a:p>
          <a:p>
            <a:endParaRPr lang="en-US" dirty="0" smtClean="0"/>
          </a:p>
          <a:p>
            <a:r>
              <a:rPr lang="en-US" dirty="0" smtClean="0"/>
              <a:t>Picture unknown</a:t>
            </a:r>
          </a:p>
          <a:p>
            <a:endParaRPr lang="en-US" dirty="0"/>
          </a:p>
        </p:txBody>
      </p:sp>
      <p:sp>
        <p:nvSpPr>
          <p:cNvPr id="4" name="Slide Number Placeholder 3"/>
          <p:cNvSpPr>
            <a:spLocks noGrp="1"/>
          </p:cNvSpPr>
          <p:nvPr>
            <p:ph type="sldNum" sz="quarter" idx="10"/>
          </p:nvPr>
        </p:nvSpPr>
        <p:spPr/>
        <p:txBody>
          <a:bodyPr/>
          <a:lstStyle/>
          <a:p>
            <a:fld id="{725EE976-2239-4419-A6E4-DA1477566255}" type="slidenum">
              <a:rPr lang="en-AU" smtClean="0"/>
              <a:pPr/>
              <a:t>42</a:t>
            </a:fld>
            <a:endParaRPr lang="en-AU"/>
          </a:p>
        </p:txBody>
      </p:sp>
    </p:spTree>
    <p:extLst>
      <p:ext uri="{BB962C8B-B14F-4D97-AF65-F5344CB8AC3E}">
        <p14:creationId xmlns:p14="http://schemas.microsoft.com/office/powerpoint/2010/main" val="663948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200" kern="1200" dirty="0" smtClean="0">
                <a:solidFill>
                  <a:schemeClr val="tx1"/>
                </a:solidFill>
                <a:effectLst/>
                <a:latin typeface="+mn-lt"/>
                <a:ea typeface="+mn-ea"/>
                <a:cs typeface="+mn-cs"/>
              </a:rPr>
              <a:t>Read the overhead- Basis of Union.  So come, let us seek God’s ways and reflect on our nature and purpose, remembering that God is always with us, in us and in all things.</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25EE976-2239-4419-A6E4-DA1477566255}" type="slidenum">
              <a:rPr lang="en-AU" smtClean="0"/>
              <a:pPr/>
              <a:t>2</a:t>
            </a:fld>
            <a:endParaRPr lang="en-AU"/>
          </a:p>
        </p:txBody>
      </p:sp>
    </p:spTree>
    <p:extLst>
      <p:ext uri="{BB962C8B-B14F-4D97-AF65-F5344CB8AC3E}">
        <p14:creationId xmlns:p14="http://schemas.microsoft.com/office/powerpoint/2010/main" val="16395658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smtClean="0">
                <a:solidFill>
                  <a:schemeClr val="tx1"/>
                </a:solidFill>
                <a:effectLst/>
                <a:latin typeface="+mn-lt"/>
                <a:ea typeface="+mn-ea"/>
                <a:cs typeface="+mn-cs"/>
              </a:rPr>
              <a:t>Picture night  (the far future beyond our lifespan, when the sun is set and darkness comes)</a:t>
            </a:r>
            <a:endParaRPr lang="en-US"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When your time on earth has ended, how will you have achieved your higher purpose?  What legacy will you have left?  What is your part in the call to revere life and participate in its evolution: to set it free?</a:t>
            </a:r>
            <a:endParaRPr lang="en-US" sz="1200" kern="1200" dirty="0" smtClean="0">
              <a:solidFill>
                <a:schemeClr val="tx1"/>
              </a:solidFill>
              <a:effectLst/>
              <a:latin typeface="+mn-lt"/>
              <a:ea typeface="+mn-ea"/>
              <a:cs typeface="+mn-cs"/>
            </a:endParaRPr>
          </a:p>
          <a:p>
            <a:endParaRPr lang="en-US" dirty="0" smtClean="0"/>
          </a:p>
          <a:p>
            <a:r>
              <a:rPr lang="en-US" dirty="0" smtClean="0"/>
              <a:t>Picture by unknown</a:t>
            </a:r>
          </a:p>
          <a:p>
            <a:endParaRPr lang="en-US" dirty="0"/>
          </a:p>
        </p:txBody>
      </p:sp>
      <p:sp>
        <p:nvSpPr>
          <p:cNvPr id="4" name="Slide Number Placeholder 3"/>
          <p:cNvSpPr>
            <a:spLocks noGrp="1"/>
          </p:cNvSpPr>
          <p:nvPr>
            <p:ph type="sldNum" sz="quarter" idx="10"/>
          </p:nvPr>
        </p:nvSpPr>
        <p:spPr/>
        <p:txBody>
          <a:bodyPr/>
          <a:lstStyle/>
          <a:p>
            <a:fld id="{725EE976-2239-4419-A6E4-DA1477566255}" type="slidenum">
              <a:rPr lang="en-AU" smtClean="0"/>
              <a:pPr/>
              <a:t>43</a:t>
            </a:fld>
            <a:endParaRPr lang="en-AU"/>
          </a:p>
        </p:txBody>
      </p:sp>
    </p:spTree>
    <p:extLst>
      <p:ext uri="{BB962C8B-B14F-4D97-AF65-F5344CB8AC3E}">
        <p14:creationId xmlns:p14="http://schemas.microsoft.com/office/powerpoint/2010/main" val="38607883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Together in Song #417</a:t>
            </a:r>
            <a:endParaRPr lang="en-US" dirty="0"/>
          </a:p>
        </p:txBody>
      </p:sp>
      <p:sp>
        <p:nvSpPr>
          <p:cNvPr id="4" name="Slide Number Placeholder 3"/>
          <p:cNvSpPr>
            <a:spLocks noGrp="1"/>
          </p:cNvSpPr>
          <p:nvPr>
            <p:ph type="sldNum" sz="quarter" idx="10"/>
          </p:nvPr>
        </p:nvSpPr>
        <p:spPr/>
        <p:txBody>
          <a:bodyPr/>
          <a:lstStyle/>
          <a:p>
            <a:fld id="{725EE976-2239-4419-A6E4-DA1477566255}" type="slidenum">
              <a:rPr lang="en-AU" smtClean="0"/>
              <a:pPr/>
              <a:t>44</a:t>
            </a:fld>
            <a:endParaRPr lang="en-AU"/>
          </a:p>
        </p:txBody>
      </p:sp>
    </p:spTree>
    <p:extLst>
      <p:ext uri="{BB962C8B-B14F-4D97-AF65-F5344CB8AC3E}">
        <p14:creationId xmlns:p14="http://schemas.microsoft.com/office/powerpoint/2010/main" val="10705879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Picks up the “if I were a butterfly” themes.  I like the repetition</a:t>
            </a:r>
            <a:r>
              <a:rPr lang="en-US" baseline="0" dirty="0" smtClean="0"/>
              <a:t> of the images from the reflection</a:t>
            </a:r>
          </a:p>
          <a:p>
            <a:endParaRPr lang="en-US" dirty="0"/>
          </a:p>
        </p:txBody>
      </p:sp>
      <p:sp>
        <p:nvSpPr>
          <p:cNvPr id="4" name="Slide Number Placeholder 3"/>
          <p:cNvSpPr>
            <a:spLocks noGrp="1"/>
          </p:cNvSpPr>
          <p:nvPr>
            <p:ph type="sldNum" sz="quarter" idx="10"/>
          </p:nvPr>
        </p:nvSpPr>
        <p:spPr/>
        <p:txBody>
          <a:bodyPr/>
          <a:lstStyle/>
          <a:p>
            <a:fld id="{725EE976-2239-4419-A6E4-DA1477566255}" type="slidenum">
              <a:rPr lang="en-AU" smtClean="0"/>
              <a:pPr/>
              <a:t>50</a:t>
            </a:fld>
            <a:endParaRPr lang="en-AU"/>
          </a:p>
        </p:txBody>
      </p:sp>
    </p:spTree>
    <p:extLst>
      <p:ext uri="{BB962C8B-B14F-4D97-AF65-F5344CB8AC3E}">
        <p14:creationId xmlns:p14="http://schemas.microsoft.com/office/powerpoint/2010/main" val="3797194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Together in Song #87</a:t>
            </a:r>
          </a:p>
          <a:p>
            <a:endParaRPr lang="en-US" dirty="0"/>
          </a:p>
        </p:txBody>
      </p:sp>
      <p:sp>
        <p:nvSpPr>
          <p:cNvPr id="4" name="Slide Number Placeholder 3"/>
          <p:cNvSpPr>
            <a:spLocks noGrp="1"/>
          </p:cNvSpPr>
          <p:nvPr>
            <p:ph type="sldNum" sz="quarter" idx="10"/>
          </p:nvPr>
        </p:nvSpPr>
        <p:spPr/>
        <p:txBody>
          <a:bodyPr/>
          <a:lstStyle/>
          <a:p>
            <a:fld id="{725EE976-2239-4419-A6E4-DA1477566255}" type="slidenum">
              <a:rPr lang="en-AU" smtClean="0"/>
              <a:pPr/>
              <a:t>3</a:t>
            </a:fld>
            <a:endParaRPr lang="en-AU"/>
          </a:p>
        </p:txBody>
      </p:sp>
    </p:spTree>
    <p:extLst>
      <p:ext uri="{BB962C8B-B14F-4D97-AF65-F5344CB8AC3E}">
        <p14:creationId xmlns:p14="http://schemas.microsoft.com/office/powerpoint/2010/main" val="1241909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smtClean="0">
                <a:solidFill>
                  <a:schemeClr val="tx1"/>
                </a:solidFill>
                <a:effectLst/>
                <a:latin typeface="+mn-lt"/>
                <a:ea typeface="+mn-ea"/>
                <a:cs typeface="+mn-cs"/>
              </a:rPr>
              <a:t>Some extracts of the introduction I originally used in Bellingen in2008.</a:t>
            </a:r>
          </a:p>
          <a:p>
            <a:endParaRPr lang="en-AU"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July 2008 marks 150 years since Darwin and Wallace read extracts from their papers on natural selection at the </a:t>
            </a:r>
            <a:r>
              <a:rPr lang="en-AU" sz="1200" kern="1200" dirty="0" err="1" smtClean="0">
                <a:solidFill>
                  <a:schemeClr val="tx1"/>
                </a:solidFill>
                <a:effectLst/>
                <a:latin typeface="+mn-lt"/>
                <a:ea typeface="+mn-ea"/>
                <a:cs typeface="+mn-cs"/>
              </a:rPr>
              <a:t>Linnean</a:t>
            </a:r>
            <a:r>
              <a:rPr lang="en-AU" sz="1200" kern="1200" dirty="0" smtClean="0">
                <a:solidFill>
                  <a:schemeClr val="tx1"/>
                </a:solidFill>
                <a:effectLst/>
                <a:latin typeface="+mn-lt"/>
                <a:ea typeface="+mn-ea"/>
                <a:cs typeface="+mn-cs"/>
              </a:rPr>
              <a:t> society.  The sciences which reflect on the implications of evolution by natural selection are part of the “inheritance of literary, historical and scientific enquiry which help us build the kind of informed faith for which the UCA gives thanks.</a:t>
            </a:r>
            <a:endParaRPr lang="en-US" sz="1200" kern="1200" dirty="0" smtClean="0">
              <a:solidFill>
                <a:schemeClr val="tx1"/>
              </a:solidFill>
              <a:effectLst/>
              <a:latin typeface="+mn-lt"/>
              <a:ea typeface="+mn-ea"/>
              <a:cs typeface="+mn-cs"/>
            </a:endParaRPr>
          </a:p>
          <a:p>
            <a:endParaRPr lang="en-AU"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Last</a:t>
            </a:r>
            <a:r>
              <a:rPr lang="en-AU" sz="1200" kern="1200" baseline="0" dirty="0" smtClean="0">
                <a:solidFill>
                  <a:schemeClr val="tx1"/>
                </a:solidFill>
                <a:effectLst/>
                <a:latin typeface="+mn-lt"/>
                <a:ea typeface="+mn-ea"/>
                <a:cs typeface="+mn-cs"/>
              </a:rPr>
              <a:t> fortnight we had </a:t>
            </a:r>
            <a:r>
              <a:rPr lang="en-AU" sz="1200" kern="1200" dirty="0" smtClean="0">
                <a:solidFill>
                  <a:schemeClr val="tx1"/>
                </a:solidFill>
                <a:effectLst/>
                <a:latin typeface="+mn-lt"/>
                <a:ea typeface="+mn-ea"/>
                <a:cs typeface="+mn-cs"/>
              </a:rPr>
              <a:t>the reading where Paul laments being trapped in a body of death, which makes him do what he thinks is wrong, and shy away from what is right.  And I suggested today I’d reflect on that common human </a:t>
            </a:r>
            <a:r>
              <a:rPr lang="en-AU" sz="1200" kern="1200" dirty="0" err="1" smtClean="0">
                <a:solidFill>
                  <a:schemeClr val="tx1"/>
                </a:solidFill>
                <a:effectLst/>
                <a:latin typeface="+mn-lt"/>
                <a:ea typeface="+mn-ea"/>
                <a:cs typeface="+mn-cs"/>
              </a:rPr>
              <a:t>xp</a:t>
            </a:r>
            <a:r>
              <a:rPr lang="en-AU" sz="1200" kern="1200" dirty="0" smtClean="0">
                <a:solidFill>
                  <a:schemeClr val="tx1"/>
                </a:solidFill>
                <a:effectLst/>
                <a:latin typeface="+mn-lt"/>
                <a:ea typeface="+mn-ea"/>
                <a:cs typeface="+mn-cs"/>
              </a:rPr>
              <a:t>, in the light of what modern thinking can help us uncover about this “body of death.”</a:t>
            </a:r>
            <a:endParaRPr lang="en-US"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Which of course is a way of talking about salvation.  And when I realised it was the 150th anniversary of Darwin’s presentation to the </a:t>
            </a:r>
            <a:r>
              <a:rPr lang="en-AU" sz="1200" kern="1200" dirty="0" err="1" smtClean="0">
                <a:solidFill>
                  <a:schemeClr val="tx1"/>
                </a:solidFill>
                <a:effectLst/>
                <a:latin typeface="+mn-lt"/>
                <a:ea typeface="+mn-ea"/>
                <a:cs typeface="+mn-cs"/>
              </a:rPr>
              <a:t>Linnean</a:t>
            </a:r>
            <a:r>
              <a:rPr lang="en-AU" sz="1200" kern="1200" dirty="0" smtClean="0">
                <a:solidFill>
                  <a:schemeClr val="tx1"/>
                </a:solidFill>
                <a:effectLst/>
                <a:latin typeface="+mn-lt"/>
                <a:ea typeface="+mn-ea"/>
                <a:cs typeface="+mn-cs"/>
              </a:rPr>
              <a:t> society about natural selection, it seemed to all fit together.</a:t>
            </a:r>
            <a:endParaRPr lang="en-US" sz="1200" kern="1200" dirty="0" smtClean="0">
              <a:solidFill>
                <a:schemeClr val="tx1"/>
              </a:solidFill>
              <a:effectLst/>
              <a:latin typeface="+mn-lt"/>
              <a:ea typeface="+mn-ea"/>
              <a:cs typeface="+mn-cs"/>
            </a:endParaRPr>
          </a:p>
          <a:p>
            <a:endParaRPr lang="en-AU"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Hopefully even if your faith story starts with a literal reading of Genesis you will still come away with a deeper understanding of your nature and sense of your mission.</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25EE976-2239-4419-A6E4-DA1477566255}" type="slidenum">
              <a:rPr lang="en-AU" smtClean="0"/>
              <a:pPr/>
              <a:t>9</a:t>
            </a:fld>
            <a:endParaRPr lang="en-AU"/>
          </a:p>
        </p:txBody>
      </p:sp>
    </p:spTree>
    <p:extLst>
      <p:ext uri="{BB962C8B-B14F-4D97-AF65-F5344CB8AC3E}">
        <p14:creationId xmlns:p14="http://schemas.microsoft.com/office/powerpoint/2010/main" val="736344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smtClean="0">
                <a:solidFill>
                  <a:schemeClr val="tx1"/>
                </a:solidFill>
                <a:effectLst/>
                <a:latin typeface="+mn-lt"/>
                <a:ea typeface="+mn-ea"/>
                <a:cs typeface="+mn-cs"/>
              </a:rPr>
              <a:t>God you search us and know us: closer to us than we are to ourselves.  Loving us more than we love ourselves.    Though we sense it through a glass, darkly, we confess your presence here with us.  You are welcome here.  May we have a sense of your presence this morning, and come away with a better sense of our nature and mission.</a:t>
            </a:r>
            <a:endParaRPr lang="en-US"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In the silence we confess your presence, and the times we have lost sight of it, and acted out of Paul’s body of death.</a:t>
            </a:r>
            <a:endParaRPr lang="en-US"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Minute Silence.</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25EE976-2239-4419-A6E4-DA1477566255}" type="slidenum">
              <a:rPr lang="en-AU" smtClean="0"/>
              <a:pPr/>
              <a:t>10</a:t>
            </a:fld>
            <a:endParaRPr lang="en-AU"/>
          </a:p>
        </p:txBody>
      </p:sp>
    </p:spTree>
    <p:extLst>
      <p:ext uri="{BB962C8B-B14F-4D97-AF65-F5344CB8AC3E}">
        <p14:creationId xmlns:p14="http://schemas.microsoft.com/office/powerpoint/2010/main" val="2647643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evolution Sunday is seemed helpful to have a song stressing unity</a:t>
            </a:r>
          </a:p>
          <a:p>
            <a:endParaRPr lang="en-US" dirty="0" smtClean="0"/>
          </a:p>
          <a:p>
            <a:r>
              <a:rPr lang="en-US" dirty="0" smtClean="0"/>
              <a:t>Public domain according to http://www.higherpraise.com/lyrics1/We_Are_One_In_The_Spirit.htm which</a:t>
            </a:r>
            <a:r>
              <a:rPr lang="en-US" baseline="0" dirty="0" smtClean="0"/>
              <a:t> also has the chords</a:t>
            </a:r>
          </a:p>
          <a:p>
            <a:endParaRPr lang="en-US" dirty="0" smtClean="0"/>
          </a:p>
          <a:p>
            <a:r>
              <a:rPr lang="en-US" dirty="0" smtClean="0"/>
              <a:t>Cant find the source for this cloud </a:t>
            </a:r>
            <a:r>
              <a:rPr lang="en-US" smtClean="0"/>
              <a:t>photo sorry</a:t>
            </a:r>
          </a:p>
          <a:p>
            <a:endParaRPr lang="en-US" dirty="0"/>
          </a:p>
        </p:txBody>
      </p:sp>
      <p:sp>
        <p:nvSpPr>
          <p:cNvPr id="4" name="Slide Number Placeholder 3"/>
          <p:cNvSpPr>
            <a:spLocks noGrp="1"/>
          </p:cNvSpPr>
          <p:nvPr>
            <p:ph type="sldNum" sz="quarter" idx="10"/>
          </p:nvPr>
        </p:nvSpPr>
        <p:spPr/>
        <p:txBody>
          <a:bodyPr/>
          <a:lstStyle/>
          <a:p>
            <a:fld id="{725EE976-2239-4419-A6E4-DA1477566255}" type="slidenum">
              <a:rPr lang="en-AU" smtClean="0"/>
              <a:pPr/>
              <a:t>11</a:t>
            </a:fld>
            <a:endParaRPr lang="en-AU"/>
          </a:p>
        </p:txBody>
      </p:sp>
    </p:spTree>
    <p:extLst>
      <p:ext uri="{BB962C8B-B14F-4D97-AF65-F5344CB8AC3E}">
        <p14:creationId xmlns:p14="http://schemas.microsoft.com/office/powerpoint/2010/main" val="1810130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original is creationist, and I’ve always found</a:t>
            </a:r>
            <a:r>
              <a:rPr lang="en-US" baseline="0" dirty="0" smtClean="0"/>
              <a:t> it a dodgy theology that God makes us the way we are, especially from time spend with people with mental illnesses, and major, painful congenital birth defects.</a:t>
            </a:r>
          </a:p>
          <a:p>
            <a:endParaRPr lang="en-US" baseline="0" dirty="0" smtClean="0"/>
          </a:p>
          <a:p>
            <a:r>
              <a:rPr lang="en-US" baseline="0" dirty="0" smtClean="0"/>
              <a:t>On the other hand, the words I’ve got here don’t fit all that well, so feel free to pull them apart, and send me an improvement.</a:t>
            </a:r>
          </a:p>
          <a:p>
            <a:r>
              <a:rPr lang="en-US" baseline="0" dirty="0" smtClean="0"/>
              <a:t>Or, just use the old one as a launching off point for how our theology has changed, and why that’s a good thing</a:t>
            </a:r>
          </a:p>
          <a:p>
            <a:endParaRPr lang="en-US" dirty="0" smtClean="0"/>
          </a:p>
          <a:p>
            <a:r>
              <a:rPr lang="en-US" dirty="0" smtClean="0"/>
              <a:t>And if you have any congregants who will freak out at the suggestion that God is no more Father than Mother, catch out for verse 2.</a:t>
            </a:r>
          </a:p>
          <a:p>
            <a:endParaRPr lang="en-US" dirty="0" smtClean="0"/>
          </a:p>
          <a:p>
            <a:r>
              <a:rPr lang="en-US" dirty="0" smtClean="0"/>
              <a:t>These lyrics are a draft really, so do whatever you like with them.</a:t>
            </a:r>
          </a:p>
          <a:p>
            <a:endParaRPr lang="en-US" dirty="0"/>
          </a:p>
        </p:txBody>
      </p:sp>
      <p:sp>
        <p:nvSpPr>
          <p:cNvPr id="4" name="Slide Number Placeholder 3"/>
          <p:cNvSpPr>
            <a:spLocks noGrp="1"/>
          </p:cNvSpPr>
          <p:nvPr>
            <p:ph type="sldNum" sz="quarter" idx="10"/>
          </p:nvPr>
        </p:nvSpPr>
        <p:spPr/>
        <p:txBody>
          <a:bodyPr/>
          <a:lstStyle/>
          <a:p>
            <a:fld id="{725EE976-2239-4419-A6E4-DA1477566255}" type="slidenum">
              <a:rPr lang="en-AU" smtClean="0"/>
              <a:pPr/>
              <a:t>19</a:t>
            </a:fld>
            <a:endParaRPr lang="en-AU"/>
          </a:p>
        </p:txBody>
      </p:sp>
    </p:spTree>
    <p:extLst>
      <p:ext uri="{BB962C8B-B14F-4D97-AF65-F5344CB8AC3E}">
        <p14:creationId xmlns:p14="http://schemas.microsoft.com/office/powerpoint/2010/main" val="1503567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5EE976-2239-4419-A6E4-DA1477566255}" type="slidenum">
              <a:rPr lang="en-AU" smtClean="0"/>
              <a:pPr/>
              <a:t>25</a:t>
            </a:fld>
            <a:endParaRPr lang="en-AU"/>
          </a:p>
        </p:txBody>
      </p:sp>
    </p:spTree>
    <p:extLst>
      <p:ext uri="{BB962C8B-B14F-4D97-AF65-F5344CB8AC3E}">
        <p14:creationId xmlns:p14="http://schemas.microsoft.com/office/powerpoint/2010/main" val="31170020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Together in Song</a:t>
            </a:r>
            <a:r>
              <a:rPr lang="en-US" baseline="0" dirty="0" smtClean="0"/>
              <a:t> # 774</a:t>
            </a:r>
            <a:endParaRPr lang="en-US" dirty="0" smtClean="0"/>
          </a:p>
          <a:p>
            <a:endParaRPr lang="en-US" dirty="0"/>
          </a:p>
        </p:txBody>
      </p:sp>
      <p:sp>
        <p:nvSpPr>
          <p:cNvPr id="4" name="Slide Number Placeholder 3"/>
          <p:cNvSpPr>
            <a:spLocks noGrp="1"/>
          </p:cNvSpPr>
          <p:nvPr>
            <p:ph type="sldNum" sz="quarter" idx="10"/>
          </p:nvPr>
        </p:nvSpPr>
        <p:spPr/>
        <p:txBody>
          <a:bodyPr/>
          <a:lstStyle/>
          <a:p>
            <a:fld id="{725EE976-2239-4419-A6E4-DA1477566255}" type="slidenum">
              <a:rPr lang="en-AU" smtClean="0"/>
              <a:pPr/>
              <a:t>26</a:t>
            </a:fld>
            <a:endParaRPr lang="en-AU"/>
          </a:p>
        </p:txBody>
      </p:sp>
    </p:spTree>
    <p:extLst>
      <p:ext uri="{BB962C8B-B14F-4D97-AF65-F5344CB8AC3E}">
        <p14:creationId xmlns:p14="http://schemas.microsoft.com/office/powerpoint/2010/main" val="7755056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lvl1pPr>
              <a:defRPr/>
            </a:lvl1pPr>
          </a:lstStyle>
          <a:p>
            <a:pPr>
              <a:defRPr/>
            </a:pPr>
            <a:fld id="{F9536C0A-13FF-41E7-9847-222FAF96BB3A}" type="datetimeFigureOut">
              <a:rPr lang="en-US"/>
              <a:pPr>
                <a:defRPr/>
              </a:pPr>
              <a:t>12/7/2012</a:t>
            </a:fld>
            <a:endParaRPr lang="en-AU"/>
          </a:p>
        </p:txBody>
      </p:sp>
      <p:sp>
        <p:nvSpPr>
          <p:cNvPr id="5" name="Footer Placeholder 4"/>
          <p:cNvSpPr>
            <a:spLocks noGrp="1"/>
          </p:cNvSpPr>
          <p:nvPr>
            <p:ph type="ftr" sz="quarter" idx="11"/>
          </p:nvPr>
        </p:nvSpPr>
        <p:spPr/>
        <p:txBody>
          <a:bodyPr/>
          <a:lstStyle>
            <a:lvl1pPr>
              <a:defRPr/>
            </a:lvl1pPr>
          </a:lstStyle>
          <a:p>
            <a:pPr>
              <a:defRPr/>
            </a:pPr>
            <a:endParaRPr lang="en-AU"/>
          </a:p>
        </p:txBody>
      </p:sp>
      <p:sp>
        <p:nvSpPr>
          <p:cNvPr id="6" name="Slide Number Placeholder 5"/>
          <p:cNvSpPr>
            <a:spLocks noGrp="1"/>
          </p:cNvSpPr>
          <p:nvPr>
            <p:ph type="sldNum" sz="quarter" idx="12"/>
          </p:nvPr>
        </p:nvSpPr>
        <p:spPr/>
        <p:txBody>
          <a:bodyPr/>
          <a:lstStyle>
            <a:lvl1pPr>
              <a:defRPr/>
            </a:lvl1pPr>
          </a:lstStyle>
          <a:p>
            <a:pPr>
              <a:defRPr/>
            </a:pPr>
            <a:fld id="{166075E8-BEC8-45F6-9EA6-E8BD814E43EC}" type="slidenum">
              <a:rPr lang="en-AU"/>
              <a:pPr>
                <a:defRPr/>
              </a:pPr>
              <a:t>‹#›</a:t>
            </a:fld>
            <a:endParaRPr lang="en-A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pPr>
              <a:defRPr/>
            </a:pPr>
            <a:fld id="{C50F7E88-A917-467A-9ACF-99D810E4CE94}" type="datetimeFigureOut">
              <a:rPr lang="en-US"/>
              <a:pPr>
                <a:defRPr/>
              </a:pPr>
              <a:t>12/7/2012</a:t>
            </a:fld>
            <a:endParaRPr lang="en-AU"/>
          </a:p>
        </p:txBody>
      </p:sp>
      <p:sp>
        <p:nvSpPr>
          <p:cNvPr id="5" name="Footer Placeholder 4"/>
          <p:cNvSpPr>
            <a:spLocks noGrp="1"/>
          </p:cNvSpPr>
          <p:nvPr>
            <p:ph type="ftr" sz="quarter" idx="11"/>
          </p:nvPr>
        </p:nvSpPr>
        <p:spPr/>
        <p:txBody>
          <a:bodyPr/>
          <a:lstStyle>
            <a:lvl1pPr>
              <a:defRPr/>
            </a:lvl1pPr>
          </a:lstStyle>
          <a:p>
            <a:pPr>
              <a:defRPr/>
            </a:pPr>
            <a:endParaRPr lang="en-AU"/>
          </a:p>
        </p:txBody>
      </p:sp>
      <p:sp>
        <p:nvSpPr>
          <p:cNvPr id="6" name="Slide Number Placeholder 5"/>
          <p:cNvSpPr>
            <a:spLocks noGrp="1"/>
          </p:cNvSpPr>
          <p:nvPr>
            <p:ph type="sldNum" sz="quarter" idx="12"/>
          </p:nvPr>
        </p:nvSpPr>
        <p:spPr/>
        <p:txBody>
          <a:bodyPr/>
          <a:lstStyle>
            <a:lvl1pPr>
              <a:defRPr/>
            </a:lvl1pPr>
          </a:lstStyle>
          <a:p>
            <a:pPr>
              <a:defRPr/>
            </a:pPr>
            <a:fld id="{30EAB795-A905-4DF4-A0AB-619BFE05C4DA}" type="slidenum">
              <a:rPr lang="en-AU"/>
              <a:pPr>
                <a:defRPr/>
              </a:pPr>
              <a:t>‹#›</a:t>
            </a:fld>
            <a:endParaRPr lang="en-A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pPr>
              <a:defRPr/>
            </a:pPr>
            <a:fld id="{F8379F3F-B54C-45EA-9F06-6252EE556296}" type="datetimeFigureOut">
              <a:rPr lang="en-US"/>
              <a:pPr>
                <a:defRPr/>
              </a:pPr>
              <a:t>12/7/2012</a:t>
            </a:fld>
            <a:endParaRPr lang="en-AU"/>
          </a:p>
        </p:txBody>
      </p:sp>
      <p:sp>
        <p:nvSpPr>
          <p:cNvPr id="5" name="Footer Placeholder 4"/>
          <p:cNvSpPr>
            <a:spLocks noGrp="1"/>
          </p:cNvSpPr>
          <p:nvPr>
            <p:ph type="ftr" sz="quarter" idx="11"/>
          </p:nvPr>
        </p:nvSpPr>
        <p:spPr/>
        <p:txBody>
          <a:bodyPr/>
          <a:lstStyle>
            <a:lvl1pPr>
              <a:defRPr/>
            </a:lvl1pPr>
          </a:lstStyle>
          <a:p>
            <a:pPr>
              <a:defRPr/>
            </a:pPr>
            <a:endParaRPr lang="en-AU"/>
          </a:p>
        </p:txBody>
      </p:sp>
      <p:sp>
        <p:nvSpPr>
          <p:cNvPr id="6" name="Slide Number Placeholder 5"/>
          <p:cNvSpPr>
            <a:spLocks noGrp="1"/>
          </p:cNvSpPr>
          <p:nvPr>
            <p:ph type="sldNum" sz="quarter" idx="12"/>
          </p:nvPr>
        </p:nvSpPr>
        <p:spPr/>
        <p:txBody>
          <a:bodyPr/>
          <a:lstStyle>
            <a:lvl1pPr>
              <a:defRPr/>
            </a:lvl1pPr>
          </a:lstStyle>
          <a:p>
            <a:pPr>
              <a:defRPr/>
            </a:pPr>
            <a:fld id="{EA329935-39EA-401F-B1ED-21749246BDA0}" type="slidenum">
              <a:rPr lang="en-AU"/>
              <a:pPr>
                <a:defRPr/>
              </a:pPr>
              <a:t>‹#›</a:t>
            </a:fld>
            <a:endParaRPr lang="en-A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pPr>
              <a:defRPr/>
            </a:pPr>
            <a:fld id="{17206325-65E2-4261-83DB-BF954EBFCB5D}" type="datetimeFigureOut">
              <a:rPr lang="en-US"/>
              <a:pPr>
                <a:defRPr/>
              </a:pPr>
              <a:t>12/7/2012</a:t>
            </a:fld>
            <a:endParaRPr lang="en-AU"/>
          </a:p>
        </p:txBody>
      </p:sp>
      <p:sp>
        <p:nvSpPr>
          <p:cNvPr id="5" name="Footer Placeholder 4"/>
          <p:cNvSpPr>
            <a:spLocks noGrp="1"/>
          </p:cNvSpPr>
          <p:nvPr>
            <p:ph type="ftr" sz="quarter" idx="11"/>
          </p:nvPr>
        </p:nvSpPr>
        <p:spPr/>
        <p:txBody>
          <a:bodyPr/>
          <a:lstStyle>
            <a:lvl1pPr>
              <a:defRPr/>
            </a:lvl1pPr>
          </a:lstStyle>
          <a:p>
            <a:pPr>
              <a:defRPr/>
            </a:pPr>
            <a:endParaRPr lang="en-AU"/>
          </a:p>
        </p:txBody>
      </p:sp>
      <p:sp>
        <p:nvSpPr>
          <p:cNvPr id="6" name="Slide Number Placeholder 5"/>
          <p:cNvSpPr>
            <a:spLocks noGrp="1"/>
          </p:cNvSpPr>
          <p:nvPr>
            <p:ph type="sldNum" sz="quarter" idx="12"/>
          </p:nvPr>
        </p:nvSpPr>
        <p:spPr/>
        <p:txBody>
          <a:bodyPr/>
          <a:lstStyle>
            <a:lvl1pPr>
              <a:defRPr/>
            </a:lvl1pPr>
          </a:lstStyle>
          <a:p>
            <a:pPr>
              <a:defRPr/>
            </a:pPr>
            <a:fld id="{A13D57E5-BC69-4158-A386-0F95841A9A5C}" type="slidenum">
              <a:rPr lang="en-AU"/>
              <a:pPr>
                <a:defRPr/>
              </a:pPr>
              <a:t>‹#›</a:t>
            </a:fld>
            <a:endParaRPr lang="en-A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87277B63-7194-43C9-BA47-A915DEB0EF59}" type="datetimeFigureOut">
              <a:rPr lang="en-US"/>
              <a:pPr>
                <a:defRPr/>
              </a:pPr>
              <a:t>12/7/2012</a:t>
            </a:fld>
            <a:endParaRPr lang="en-AU"/>
          </a:p>
        </p:txBody>
      </p:sp>
      <p:sp>
        <p:nvSpPr>
          <p:cNvPr id="5" name="Footer Placeholder 4"/>
          <p:cNvSpPr>
            <a:spLocks noGrp="1"/>
          </p:cNvSpPr>
          <p:nvPr>
            <p:ph type="ftr" sz="quarter" idx="11"/>
          </p:nvPr>
        </p:nvSpPr>
        <p:spPr/>
        <p:txBody>
          <a:bodyPr/>
          <a:lstStyle>
            <a:lvl1pPr>
              <a:defRPr/>
            </a:lvl1pPr>
          </a:lstStyle>
          <a:p>
            <a:pPr>
              <a:defRPr/>
            </a:pPr>
            <a:endParaRPr lang="en-AU"/>
          </a:p>
        </p:txBody>
      </p:sp>
      <p:sp>
        <p:nvSpPr>
          <p:cNvPr id="6" name="Slide Number Placeholder 5"/>
          <p:cNvSpPr>
            <a:spLocks noGrp="1"/>
          </p:cNvSpPr>
          <p:nvPr>
            <p:ph type="sldNum" sz="quarter" idx="12"/>
          </p:nvPr>
        </p:nvSpPr>
        <p:spPr/>
        <p:txBody>
          <a:bodyPr/>
          <a:lstStyle>
            <a:lvl1pPr>
              <a:defRPr/>
            </a:lvl1pPr>
          </a:lstStyle>
          <a:p>
            <a:pPr>
              <a:defRPr/>
            </a:pPr>
            <a:fld id="{168A148B-A80D-43FA-AE58-335C30F11485}" type="slidenum">
              <a:rPr lang="en-AU"/>
              <a:pPr>
                <a:defRPr/>
              </a:pPr>
              <a:t>‹#›</a:t>
            </a:fld>
            <a:endParaRPr lang="en-A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3"/>
          <p:cNvSpPr>
            <a:spLocks noGrp="1"/>
          </p:cNvSpPr>
          <p:nvPr>
            <p:ph type="dt" sz="half" idx="10"/>
          </p:nvPr>
        </p:nvSpPr>
        <p:spPr/>
        <p:txBody>
          <a:bodyPr/>
          <a:lstStyle>
            <a:lvl1pPr>
              <a:defRPr/>
            </a:lvl1pPr>
          </a:lstStyle>
          <a:p>
            <a:pPr>
              <a:defRPr/>
            </a:pPr>
            <a:fld id="{C2B97A9A-7533-4BE5-8CC7-85358D2BB9BB}" type="datetimeFigureOut">
              <a:rPr lang="en-US"/>
              <a:pPr>
                <a:defRPr/>
              </a:pPr>
              <a:t>12/7/2012</a:t>
            </a:fld>
            <a:endParaRPr lang="en-AU"/>
          </a:p>
        </p:txBody>
      </p:sp>
      <p:sp>
        <p:nvSpPr>
          <p:cNvPr id="6" name="Footer Placeholder 4"/>
          <p:cNvSpPr>
            <a:spLocks noGrp="1"/>
          </p:cNvSpPr>
          <p:nvPr>
            <p:ph type="ftr" sz="quarter" idx="11"/>
          </p:nvPr>
        </p:nvSpPr>
        <p:spPr/>
        <p:txBody>
          <a:bodyPr/>
          <a:lstStyle>
            <a:lvl1pPr>
              <a:defRPr/>
            </a:lvl1pPr>
          </a:lstStyle>
          <a:p>
            <a:pPr>
              <a:defRPr/>
            </a:pPr>
            <a:endParaRPr lang="en-AU"/>
          </a:p>
        </p:txBody>
      </p:sp>
      <p:sp>
        <p:nvSpPr>
          <p:cNvPr id="7" name="Slide Number Placeholder 5"/>
          <p:cNvSpPr>
            <a:spLocks noGrp="1"/>
          </p:cNvSpPr>
          <p:nvPr>
            <p:ph type="sldNum" sz="quarter" idx="12"/>
          </p:nvPr>
        </p:nvSpPr>
        <p:spPr/>
        <p:txBody>
          <a:bodyPr/>
          <a:lstStyle>
            <a:lvl1pPr>
              <a:defRPr/>
            </a:lvl1pPr>
          </a:lstStyle>
          <a:p>
            <a:pPr>
              <a:defRPr/>
            </a:pPr>
            <a:fld id="{261BA598-4362-4208-92E0-8D3948760494}" type="slidenum">
              <a:rPr lang="en-AU"/>
              <a:pPr>
                <a:defRPr/>
              </a:pPr>
              <a:t>‹#›</a:t>
            </a:fld>
            <a:endParaRPr lang="en-A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3"/>
          <p:cNvSpPr>
            <a:spLocks noGrp="1"/>
          </p:cNvSpPr>
          <p:nvPr>
            <p:ph type="dt" sz="half" idx="10"/>
          </p:nvPr>
        </p:nvSpPr>
        <p:spPr/>
        <p:txBody>
          <a:bodyPr/>
          <a:lstStyle>
            <a:lvl1pPr>
              <a:defRPr/>
            </a:lvl1pPr>
          </a:lstStyle>
          <a:p>
            <a:pPr>
              <a:defRPr/>
            </a:pPr>
            <a:fld id="{56539CFC-C9F7-4401-9258-79AF4EEDC71A}" type="datetimeFigureOut">
              <a:rPr lang="en-US"/>
              <a:pPr>
                <a:defRPr/>
              </a:pPr>
              <a:t>12/7/2012</a:t>
            </a:fld>
            <a:endParaRPr lang="en-AU"/>
          </a:p>
        </p:txBody>
      </p:sp>
      <p:sp>
        <p:nvSpPr>
          <p:cNvPr id="8" name="Footer Placeholder 4"/>
          <p:cNvSpPr>
            <a:spLocks noGrp="1"/>
          </p:cNvSpPr>
          <p:nvPr>
            <p:ph type="ftr" sz="quarter" idx="11"/>
          </p:nvPr>
        </p:nvSpPr>
        <p:spPr/>
        <p:txBody>
          <a:bodyPr/>
          <a:lstStyle>
            <a:lvl1pPr>
              <a:defRPr/>
            </a:lvl1pPr>
          </a:lstStyle>
          <a:p>
            <a:pPr>
              <a:defRPr/>
            </a:pPr>
            <a:endParaRPr lang="en-AU"/>
          </a:p>
        </p:txBody>
      </p:sp>
      <p:sp>
        <p:nvSpPr>
          <p:cNvPr id="9" name="Slide Number Placeholder 5"/>
          <p:cNvSpPr>
            <a:spLocks noGrp="1"/>
          </p:cNvSpPr>
          <p:nvPr>
            <p:ph type="sldNum" sz="quarter" idx="12"/>
          </p:nvPr>
        </p:nvSpPr>
        <p:spPr/>
        <p:txBody>
          <a:bodyPr/>
          <a:lstStyle>
            <a:lvl1pPr>
              <a:defRPr/>
            </a:lvl1pPr>
          </a:lstStyle>
          <a:p>
            <a:pPr>
              <a:defRPr/>
            </a:pPr>
            <a:fld id="{872EDCE5-A257-4610-A8CB-CDF275EC1AC9}" type="slidenum">
              <a:rPr lang="en-AU"/>
              <a:pPr>
                <a:defRPr/>
              </a:pPr>
              <a:t>‹#›</a:t>
            </a:fld>
            <a:endParaRPr lang="en-A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3"/>
          <p:cNvSpPr>
            <a:spLocks noGrp="1"/>
          </p:cNvSpPr>
          <p:nvPr>
            <p:ph type="dt" sz="half" idx="10"/>
          </p:nvPr>
        </p:nvSpPr>
        <p:spPr/>
        <p:txBody>
          <a:bodyPr/>
          <a:lstStyle>
            <a:lvl1pPr>
              <a:defRPr/>
            </a:lvl1pPr>
          </a:lstStyle>
          <a:p>
            <a:pPr>
              <a:defRPr/>
            </a:pPr>
            <a:fld id="{3C44CDFC-7427-406D-99B4-2CF0360078C9}" type="datetimeFigureOut">
              <a:rPr lang="en-US"/>
              <a:pPr>
                <a:defRPr/>
              </a:pPr>
              <a:t>12/7/2012</a:t>
            </a:fld>
            <a:endParaRPr lang="en-AU"/>
          </a:p>
        </p:txBody>
      </p:sp>
      <p:sp>
        <p:nvSpPr>
          <p:cNvPr id="4" name="Footer Placeholder 4"/>
          <p:cNvSpPr>
            <a:spLocks noGrp="1"/>
          </p:cNvSpPr>
          <p:nvPr>
            <p:ph type="ftr" sz="quarter" idx="11"/>
          </p:nvPr>
        </p:nvSpPr>
        <p:spPr/>
        <p:txBody>
          <a:bodyPr/>
          <a:lstStyle>
            <a:lvl1pPr>
              <a:defRPr/>
            </a:lvl1pPr>
          </a:lstStyle>
          <a:p>
            <a:pPr>
              <a:defRPr/>
            </a:pPr>
            <a:endParaRPr lang="en-AU"/>
          </a:p>
        </p:txBody>
      </p:sp>
      <p:sp>
        <p:nvSpPr>
          <p:cNvPr id="5" name="Slide Number Placeholder 5"/>
          <p:cNvSpPr>
            <a:spLocks noGrp="1"/>
          </p:cNvSpPr>
          <p:nvPr>
            <p:ph type="sldNum" sz="quarter" idx="12"/>
          </p:nvPr>
        </p:nvSpPr>
        <p:spPr/>
        <p:txBody>
          <a:bodyPr/>
          <a:lstStyle>
            <a:lvl1pPr>
              <a:defRPr/>
            </a:lvl1pPr>
          </a:lstStyle>
          <a:p>
            <a:pPr>
              <a:defRPr/>
            </a:pPr>
            <a:fld id="{A4D24CDD-6B10-470D-8914-724E00D596C0}" type="slidenum">
              <a:rPr lang="en-AU"/>
              <a:pPr>
                <a:defRPr/>
              </a:pPr>
              <a:t>‹#›</a:t>
            </a:fld>
            <a:endParaRPr lang="en-A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9F7C93B-6B96-4303-88DD-006C206D4CFC}" type="datetimeFigureOut">
              <a:rPr lang="en-US"/>
              <a:pPr>
                <a:defRPr/>
              </a:pPr>
              <a:t>12/7/2012</a:t>
            </a:fld>
            <a:endParaRPr lang="en-AU"/>
          </a:p>
        </p:txBody>
      </p:sp>
      <p:sp>
        <p:nvSpPr>
          <p:cNvPr id="3" name="Footer Placeholder 4"/>
          <p:cNvSpPr>
            <a:spLocks noGrp="1"/>
          </p:cNvSpPr>
          <p:nvPr>
            <p:ph type="ftr" sz="quarter" idx="11"/>
          </p:nvPr>
        </p:nvSpPr>
        <p:spPr/>
        <p:txBody>
          <a:bodyPr/>
          <a:lstStyle>
            <a:lvl1pPr>
              <a:defRPr/>
            </a:lvl1pPr>
          </a:lstStyle>
          <a:p>
            <a:pPr>
              <a:defRPr/>
            </a:pPr>
            <a:endParaRPr lang="en-AU"/>
          </a:p>
        </p:txBody>
      </p:sp>
      <p:sp>
        <p:nvSpPr>
          <p:cNvPr id="4" name="Slide Number Placeholder 5"/>
          <p:cNvSpPr>
            <a:spLocks noGrp="1"/>
          </p:cNvSpPr>
          <p:nvPr>
            <p:ph type="sldNum" sz="quarter" idx="12"/>
          </p:nvPr>
        </p:nvSpPr>
        <p:spPr/>
        <p:txBody>
          <a:bodyPr/>
          <a:lstStyle>
            <a:lvl1pPr>
              <a:defRPr/>
            </a:lvl1pPr>
          </a:lstStyle>
          <a:p>
            <a:pPr>
              <a:defRPr/>
            </a:pPr>
            <a:fld id="{D6DE4CA3-7C00-4C52-BB78-8ABDBAA367EC}" type="slidenum">
              <a:rPr lang="en-AU"/>
              <a:pPr>
                <a:defRPr/>
              </a:pPr>
              <a:t>‹#›</a:t>
            </a:fld>
            <a:endParaRPr lang="en-A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82E67F7-2AFD-4E86-91BA-681BC54F50FD}" type="datetimeFigureOut">
              <a:rPr lang="en-US"/>
              <a:pPr>
                <a:defRPr/>
              </a:pPr>
              <a:t>12/7/2012</a:t>
            </a:fld>
            <a:endParaRPr lang="en-AU"/>
          </a:p>
        </p:txBody>
      </p:sp>
      <p:sp>
        <p:nvSpPr>
          <p:cNvPr id="6" name="Footer Placeholder 4"/>
          <p:cNvSpPr>
            <a:spLocks noGrp="1"/>
          </p:cNvSpPr>
          <p:nvPr>
            <p:ph type="ftr" sz="quarter" idx="11"/>
          </p:nvPr>
        </p:nvSpPr>
        <p:spPr/>
        <p:txBody>
          <a:bodyPr/>
          <a:lstStyle>
            <a:lvl1pPr>
              <a:defRPr/>
            </a:lvl1pPr>
          </a:lstStyle>
          <a:p>
            <a:pPr>
              <a:defRPr/>
            </a:pPr>
            <a:endParaRPr lang="en-AU"/>
          </a:p>
        </p:txBody>
      </p:sp>
      <p:sp>
        <p:nvSpPr>
          <p:cNvPr id="7" name="Slide Number Placeholder 5"/>
          <p:cNvSpPr>
            <a:spLocks noGrp="1"/>
          </p:cNvSpPr>
          <p:nvPr>
            <p:ph type="sldNum" sz="quarter" idx="12"/>
          </p:nvPr>
        </p:nvSpPr>
        <p:spPr/>
        <p:txBody>
          <a:bodyPr/>
          <a:lstStyle>
            <a:lvl1pPr>
              <a:defRPr/>
            </a:lvl1pPr>
          </a:lstStyle>
          <a:p>
            <a:pPr>
              <a:defRPr/>
            </a:pPr>
            <a:fld id="{727065F5-AEBA-4FED-ACA7-314DDC465139}" type="slidenum">
              <a:rPr lang="en-AU"/>
              <a:pPr>
                <a:defRPr/>
              </a:pPr>
              <a:t>‹#›</a:t>
            </a:fld>
            <a:endParaRPr lang="en-A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8C1BFD0-2602-4069-8C16-684F692B3498}" type="datetimeFigureOut">
              <a:rPr lang="en-US"/>
              <a:pPr>
                <a:defRPr/>
              </a:pPr>
              <a:t>12/7/2012</a:t>
            </a:fld>
            <a:endParaRPr lang="en-AU"/>
          </a:p>
        </p:txBody>
      </p:sp>
      <p:sp>
        <p:nvSpPr>
          <p:cNvPr id="6" name="Footer Placeholder 4"/>
          <p:cNvSpPr>
            <a:spLocks noGrp="1"/>
          </p:cNvSpPr>
          <p:nvPr>
            <p:ph type="ftr" sz="quarter" idx="11"/>
          </p:nvPr>
        </p:nvSpPr>
        <p:spPr/>
        <p:txBody>
          <a:bodyPr/>
          <a:lstStyle>
            <a:lvl1pPr>
              <a:defRPr/>
            </a:lvl1pPr>
          </a:lstStyle>
          <a:p>
            <a:pPr>
              <a:defRPr/>
            </a:pPr>
            <a:endParaRPr lang="en-AU"/>
          </a:p>
        </p:txBody>
      </p:sp>
      <p:sp>
        <p:nvSpPr>
          <p:cNvPr id="7" name="Slide Number Placeholder 5"/>
          <p:cNvSpPr>
            <a:spLocks noGrp="1"/>
          </p:cNvSpPr>
          <p:nvPr>
            <p:ph type="sldNum" sz="quarter" idx="12"/>
          </p:nvPr>
        </p:nvSpPr>
        <p:spPr/>
        <p:txBody>
          <a:bodyPr/>
          <a:lstStyle>
            <a:lvl1pPr>
              <a:defRPr/>
            </a:lvl1pPr>
          </a:lstStyle>
          <a:p>
            <a:pPr>
              <a:defRPr/>
            </a:pPr>
            <a:fld id="{C4AF4C5B-CE29-437A-9B0C-1DB4CDF64554}" type="slidenum">
              <a:rPr lang="en-AU"/>
              <a:pPr>
                <a:defRPr/>
              </a:pPr>
              <a:t>‹#›</a:t>
            </a:fld>
            <a:endParaRPr lang="en-A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AU" smtClean="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FDC488B1-FA7B-4EEB-A512-3AD066E0016B}" type="datetimeFigureOut">
              <a:rPr lang="en-US"/>
              <a:pPr>
                <a:defRPr/>
              </a:pPr>
              <a:t>12/7/2012</a:t>
            </a:fld>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defRPr>
            </a:lvl1pPr>
          </a:lstStyle>
          <a:p>
            <a:pPr>
              <a:defRPr/>
            </a:pPr>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45AD4530-042C-4A89-A996-54D328A8D1BA}" type="slidenum">
              <a:rPr lang="en-AU"/>
              <a:pPr>
                <a:defRPr/>
              </a:pPr>
              <a:t>‹#›</a:t>
            </a:fld>
            <a:endParaRPr lang="en-A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hyperlink" Target="http://ecofaith.org/books/worshipping_evolutions_God.pdf" TargetMode="External"/><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3">
            <a:lum/>
          </a:blip>
          <a:srcRect/>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0" y="1"/>
            <a:ext cx="9144000" cy="6863417"/>
          </a:xfrm>
          <a:prstGeom prst="rect">
            <a:avLst/>
          </a:prstGeom>
          <a:noFill/>
        </p:spPr>
        <p:txBody>
          <a:bodyPr wrap="square" rtlCol="0">
            <a:spAutoFit/>
          </a:bodyPr>
          <a:lstStyle/>
          <a:p>
            <a:pPr algn="r"/>
            <a:endParaRPr lang="en-US" sz="4400" dirty="0" smtClean="0">
              <a:solidFill>
                <a:schemeClr val="bg1"/>
              </a:solidFill>
              <a:effectLst>
                <a:outerShdw blurRad="38100" dist="38100" dir="2700000" algn="tl">
                  <a:srgbClr val="000000">
                    <a:alpha val="43137"/>
                  </a:srgbClr>
                </a:outerShdw>
              </a:effectLst>
              <a:latin typeface="Chiller" pitchFamily="82" charset="0"/>
            </a:endParaRPr>
          </a:p>
          <a:p>
            <a:pPr algn="r"/>
            <a:endParaRPr lang="en-US" sz="4400" dirty="0" smtClean="0">
              <a:solidFill>
                <a:schemeClr val="bg1"/>
              </a:solidFill>
              <a:effectLst>
                <a:outerShdw blurRad="38100" dist="38100" dir="2700000" algn="tl">
                  <a:srgbClr val="000000">
                    <a:alpha val="43137"/>
                  </a:srgbClr>
                </a:outerShdw>
              </a:effectLst>
              <a:latin typeface="Chiller" pitchFamily="82" charset="0"/>
            </a:endParaRPr>
          </a:p>
          <a:p>
            <a:pPr algn="r"/>
            <a:endParaRPr lang="en-US" sz="4400" dirty="0" smtClean="0">
              <a:solidFill>
                <a:schemeClr val="bg1"/>
              </a:solidFill>
              <a:effectLst>
                <a:outerShdw blurRad="38100" dist="38100" dir="2700000" algn="tl">
                  <a:srgbClr val="000000">
                    <a:alpha val="43137"/>
                  </a:srgbClr>
                </a:outerShdw>
              </a:effectLst>
              <a:latin typeface="Chiller" pitchFamily="82" charset="0"/>
            </a:endParaRPr>
          </a:p>
          <a:p>
            <a:pPr algn="r"/>
            <a:endParaRPr lang="en-US" sz="4400" dirty="0" smtClean="0">
              <a:solidFill>
                <a:schemeClr val="bg1"/>
              </a:solidFill>
              <a:effectLst>
                <a:outerShdw blurRad="38100" dist="38100" dir="2700000" algn="tl">
                  <a:srgbClr val="000000">
                    <a:alpha val="43137"/>
                  </a:srgbClr>
                </a:outerShdw>
              </a:effectLst>
              <a:latin typeface="Chiller" pitchFamily="82" charset="0"/>
            </a:endParaRPr>
          </a:p>
          <a:p>
            <a:pPr algn="r"/>
            <a:endParaRPr lang="en-US" sz="4400" dirty="0" smtClean="0">
              <a:solidFill>
                <a:schemeClr val="bg1"/>
              </a:solidFill>
              <a:effectLst>
                <a:outerShdw blurRad="38100" dist="38100" dir="2700000" algn="tl">
                  <a:srgbClr val="000000">
                    <a:alpha val="43137"/>
                  </a:srgbClr>
                </a:outerShdw>
              </a:effectLst>
              <a:latin typeface="Chiller" pitchFamily="82" charset="0"/>
            </a:endParaRPr>
          </a:p>
          <a:p>
            <a:pPr algn="r"/>
            <a:endParaRPr lang="en-US" sz="4400" dirty="0" smtClean="0">
              <a:solidFill>
                <a:schemeClr val="bg1"/>
              </a:solidFill>
              <a:effectLst>
                <a:outerShdw blurRad="38100" dist="38100" dir="2700000" algn="tl">
                  <a:srgbClr val="000000">
                    <a:alpha val="43137"/>
                  </a:srgbClr>
                </a:outerShdw>
              </a:effectLst>
              <a:latin typeface="Chiller" pitchFamily="82" charset="0"/>
            </a:endParaRPr>
          </a:p>
          <a:p>
            <a:pPr algn="r"/>
            <a:endParaRPr lang="en-US" sz="4400" dirty="0" smtClean="0">
              <a:solidFill>
                <a:schemeClr val="bg1"/>
              </a:solidFill>
              <a:effectLst>
                <a:outerShdw blurRad="38100" dist="38100" dir="2700000" algn="tl">
                  <a:srgbClr val="000000">
                    <a:alpha val="43137"/>
                  </a:srgbClr>
                </a:outerShdw>
              </a:effectLst>
              <a:latin typeface="Chiller" pitchFamily="82" charset="0"/>
            </a:endParaRPr>
          </a:p>
          <a:p>
            <a:pPr algn="r"/>
            <a:endParaRPr lang="en-US" sz="4400" dirty="0" smtClean="0">
              <a:solidFill>
                <a:schemeClr val="bg1"/>
              </a:solidFill>
              <a:effectLst>
                <a:outerShdw blurRad="38100" dist="38100" dir="2700000" algn="tl">
                  <a:srgbClr val="000000">
                    <a:alpha val="43137"/>
                  </a:srgbClr>
                </a:outerShdw>
              </a:effectLst>
              <a:latin typeface="Chiller" pitchFamily="82" charset="0"/>
            </a:endParaRPr>
          </a:p>
          <a:p>
            <a:pPr algn="r"/>
            <a:r>
              <a:rPr lang="en-US" sz="4400" dirty="0" smtClean="0">
                <a:solidFill>
                  <a:schemeClr val="bg1"/>
                </a:solidFill>
                <a:effectLst>
                  <a:outerShdw blurRad="38100" dist="38100" dir="2700000" algn="tl">
                    <a:srgbClr val="000000">
                      <a:alpha val="43137"/>
                    </a:srgbClr>
                  </a:outerShdw>
                </a:effectLst>
                <a:latin typeface="Chiller" pitchFamily="82" charset="0"/>
              </a:rPr>
              <a:t>Bellingen 20 July 08</a:t>
            </a:r>
          </a:p>
          <a:p>
            <a:pPr algn="r"/>
            <a:r>
              <a:rPr lang="en-US" sz="4400" dirty="0" smtClean="0">
                <a:solidFill>
                  <a:schemeClr val="bg1"/>
                </a:solidFill>
                <a:effectLst>
                  <a:outerShdw blurRad="38100" dist="38100" dir="2700000" algn="tl">
                    <a:srgbClr val="000000">
                      <a:alpha val="43137"/>
                    </a:srgbClr>
                  </a:outerShdw>
                </a:effectLst>
                <a:latin typeface="Chiller" pitchFamily="82" charset="0"/>
              </a:rPr>
              <a:t>today’s images: Pip Wilson &amp; Belial</a:t>
            </a:r>
            <a:endParaRPr lang="en-AU" sz="4400" dirty="0">
              <a:solidFill>
                <a:schemeClr val="bg1"/>
              </a:solidFill>
              <a:effectLst>
                <a:outerShdw blurRad="38100" dist="38100" dir="2700000" algn="tl">
                  <a:srgbClr val="000000">
                    <a:alpha val="43137"/>
                  </a:srgbClr>
                </a:outerShdw>
              </a:effectLst>
              <a:latin typeface="Chiller" pitchFamily="82" charset="0"/>
            </a:endParaRPr>
          </a:p>
        </p:txBody>
      </p:sp>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p:cNvPicPr>
            <a:picLocks noChangeAspect="1" noChangeArrowheads="1"/>
          </p:cNvPicPr>
          <p:nvPr/>
        </p:nvPicPr>
        <p:blipFill>
          <a:blip r:embed="rId3">
            <a:lum/>
          </a:blip>
          <a:srcRect/>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0" y="214290"/>
            <a:ext cx="9144001" cy="1446550"/>
          </a:xfrm>
          <a:prstGeom prst="rect">
            <a:avLst/>
          </a:prstGeom>
          <a:noFill/>
        </p:spPr>
        <p:txBody>
          <a:bodyPr wrap="square" rtlCol="0">
            <a:spAutoFit/>
          </a:bodyPr>
          <a:lstStyle/>
          <a:p>
            <a:pPr algn="r"/>
            <a:r>
              <a:rPr lang="en-US" sz="8800" dirty="0" smtClean="0">
                <a:solidFill>
                  <a:schemeClr val="bg1"/>
                </a:solidFill>
                <a:effectLst>
                  <a:outerShdw blurRad="38100" dist="38100" dir="2700000" algn="tl">
                    <a:srgbClr val="000000">
                      <a:alpha val="43137"/>
                    </a:srgbClr>
                  </a:outerShdw>
                </a:effectLst>
                <a:latin typeface="Chiller" pitchFamily="82" charset="0"/>
              </a:rPr>
              <a:t>opening prayer</a:t>
            </a:r>
            <a:endParaRPr lang="en-AU" sz="4400" dirty="0">
              <a:solidFill>
                <a:schemeClr val="bg1"/>
              </a:solidFill>
              <a:effectLst>
                <a:outerShdw blurRad="38100" dist="38100" dir="2700000" algn="tl">
                  <a:srgbClr val="000000">
                    <a:alpha val="43137"/>
                  </a:srgbClr>
                </a:outerShdw>
              </a:effectLst>
              <a:latin typeface="Chiller" pitchFamily="82" charset="0"/>
            </a:endParaRPr>
          </a:p>
        </p:txBody>
      </p:sp>
    </p:spTree>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050" name="Text Box 4"/>
          <p:cNvSpPr txBox="1">
            <a:spLocks noChangeArrowheads="1"/>
          </p:cNvSpPr>
          <p:nvPr/>
        </p:nvSpPr>
        <p:spPr bwMode="auto">
          <a:xfrm>
            <a:off x="395288" y="285750"/>
            <a:ext cx="8748712" cy="2246313"/>
          </a:xfrm>
          <a:prstGeom prst="rect">
            <a:avLst/>
          </a:prstGeom>
          <a:noFill/>
          <a:ln w="9525">
            <a:noFill/>
            <a:miter lim="800000"/>
            <a:headEnd/>
            <a:tailEnd/>
          </a:ln>
        </p:spPr>
        <p:txBody>
          <a:bodyPr>
            <a:spAutoFit/>
          </a:bodyPr>
          <a:lstStyle/>
          <a:p>
            <a:pPr algn="r"/>
            <a:r>
              <a:rPr lang="en-US" sz="2800" b="1" dirty="0">
                <a:solidFill>
                  <a:schemeClr val="bg1"/>
                </a:solidFill>
                <a:effectLst>
                  <a:outerShdw blurRad="38100" dist="38100" dir="2700000" algn="tl">
                    <a:srgbClr val="000000">
                      <a:alpha val="43137"/>
                    </a:srgbClr>
                  </a:outerShdw>
                </a:effectLst>
              </a:rPr>
              <a:t>We are one in the Spirit, we are one in the Lord.</a:t>
            </a:r>
          </a:p>
          <a:p>
            <a:pPr algn="r"/>
            <a:r>
              <a:rPr lang="en-US" sz="2800" b="1" dirty="0">
                <a:solidFill>
                  <a:schemeClr val="bg1"/>
                </a:solidFill>
                <a:effectLst>
                  <a:outerShdw blurRad="38100" dist="38100" dir="2700000" algn="tl">
                    <a:srgbClr val="000000">
                      <a:alpha val="43137"/>
                    </a:srgbClr>
                  </a:outerShdw>
                </a:effectLst>
              </a:rPr>
              <a:t>We are one in the Spirit, we are one in the Lord.</a:t>
            </a:r>
          </a:p>
          <a:p>
            <a:pPr algn="r"/>
            <a:endParaRPr lang="en-US" sz="2800" b="1" dirty="0">
              <a:solidFill>
                <a:schemeClr val="bg1"/>
              </a:solidFill>
              <a:effectLst>
                <a:outerShdw blurRad="38100" dist="38100" dir="2700000" algn="tl">
                  <a:srgbClr val="000000">
                    <a:alpha val="43137"/>
                  </a:srgbClr>
                </a:outerShdw>
              </a:effectLst>
            </a:endParaRPr>
          </a:p>
          <a:p>
            <a:pPr algn="r"/>
            <a:r>
              <a:rPr lang="en-US" sz="2800" b="1" dirty="0">
                <a:solidFill>
                  <a:schemeClr val="bg1"/>
                </a:solidFill>
                <a:effectLst>
                  <a:outerShdw blurRad="38100" dist="38100" dir="2700000" algn="tl">
                    <a:srgbClr val="000000">
                      <a:alpha val="43137"/>
                    </a:srgbClr>
                  </a:outerShdw>
                </a:effectLst>
              </a:rPr>
              <a:t>And we pray that all unity may one day be </a:t>
            </a:r>
          </a:p>
          <a:p>
            <a:pPr algn="r"/>
            <a:r>
              <a:rPr lang="en-US" sz="2800" b="1" dirty="0">
                <a:solidFill>
                  <a:schemeClr val="bg1"/>
                </a:solidFill>
                <a:effectLst>
                  <a:outerShdw blurRad="38100" dist="38100" dir="2700000" algn="tl">
                    <a:srgbClr val="000000">
                      <a:alpha val="43137"/>
                    </a:srgbClr>
                  </a:outerShdw>
                </a:effectLst>
              </a:rPr>
              <a:t>	restored.</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395288" y="285750"/>
            <a:ext cx="8424862" cy="2246769"/>
          </a:xfrm>
          <a:prstGeom prst="rect">
            <a:avLst/>
          </a:prstGeom>
          <a:noFill/>
          <a:ln w="9525">
            <a:noFill/>
            <a:miter lim="800000"/>
            <a:headEnd/>
            <a:tailEnd/>
          </a:ln>
        </p:spPr>
        <p:txBody>
          <a:bodyPr>
            <a:spAutoFit/>
          </a:bodyPr>
          <a:lstStyle/>
          <a:p>
            <a:pPr algn="r"/>
            <a:r>
              <a:rPr lang="en-US" sz="2800" b="1" dirty="0">
                <a:solidFill>
                  <a:schemeClr val="bg1"/>
                </a:solidFill>
                <a:effectLst>
                  <a:outerShdw blurRad="38100" dist="38100" dir="2700000" algn="tl">
                    <a:srgbClr val="000000">
                      <a:alpha val="43137"/>
                    </a:srgbClr>
                  </a:outerShdw>
                </a:effectLst>
              </a:rPr>
              <a:t>And they'll know we are Christians</a:t>
            </a:r>
          </a:p>
          <a:p>
            <a:pPr algn="r"/>
            <a:r>
              <a:rPr lang="en-US" sz="2800" b="1" dirty="0">
                <a:solidFill>
                  <a:schemeClr val="bg1"/>
                </a:solidFill>
                <a:effectLst>
                  <a:outerShdw blurRad="38100" dist="38100" dir="2700000" algn="tl">
                    <a:srgbClr val="000000">
                      <a:alpha val="43137"/>
                    </a:srgbClr>
                  </a:outerShdw>
                </a:effectLst>
              </a:rPr>
              <a:t>By our love, by our love,</a:t>
            </a:r>
          </a:p>
          <a:p>
            <a:pPr algn="r"/>
            <a:endParaRPr lang="en-US" sz="2800" b="1" dirty="0">
              <a:solidFill>
                <a:schemeClr val="bg1"/>
              </a:solidFill>
              <a:effectLst>
                <a:outerShdw blurRad="38100" dist="38100" dir="2700000" algn="tl">
                  <a:srgbClr val="000000">
                    <a:alpha val="43137"/>
                  </a:srgbClr>
                </a:outerShdw>
              </a:effectLst>
            </a:endParaRPr>
          </a:p>
          <a:p>
            <a:pPr algn="r"/>
            <a:r>
              <a:rPr lang="en-US" sz="2800" b="1" dirty="0">
                <a:solidFill>
                  <a:schemeClr val="bg1"/>
                </a:solidFill>
                <a:effectLst>
                  <a:outerShdw blurRad="38100" dist="38100" dir="2700000" algn="tl">
                    <a:srgbClr val="000000">
                      <a:alpha val="43137"/>
                    </a:srgbClr>
                  </a:outerShdw>
                </a:effectLst>
              </a:rPr>
              <a:t>Yes they'll know we </a:t>
            </a:r>
            <a:endParaRPr lang="en-US" sz="2800" b="1" dirty="0" smtClean="0">
              <a:solidFill>
                <a:schemeClr val="bg1"/>
              </a:solidFill>
              <a:effectLst>
                <a:outerShdw blurRad="38100" dist="38100" dir="2700000" algn="tl">
                  <a:srgbClr val="000000">
                    <a:alpha val="43137"/>
                  </a:srgbClr>
                </a:outerShdw>
              </a:effectLst>
            </a:endParaRPr>
          </a:p>
          <a:p>
            <a:pPr algn="r"/>
            <a:r>
              <a:rPr lang="en-US" sz="2800" b="1" dirty="0" smtClean="0">
                <a:solidFill>
                  <a:schemeClr val="bg1"/>
                </a:solidFill>
                <a:effectLst>
                  <a:outerShdw blurRad="38100" dist="38100" dir="2700000" algn="tl">
                    <a:srgbClr val="000000">
                      <a:alpha val="43137"/>
                    </a:srgbClr>
                  </a:outerShdw>
                </a:effectLst>
              </a:rPr>
              <a:t>are </a:t>
            </a:r>
            <a:r>
              <a:rPr lang="en-US" sz="2800" b="1" dirty="0">
                <a:solidFill>
                  <a:schemeClr val="bg1"/>
                </a:solidFill>
                <a:effectLst>
                  <a:outerShdw blurRad="38100" dist="38100" dir="2700000" algn="tl">
                    <a:srgbClr val="000000">
                      <a:alpha val="43137"/>
                    </a:srgbClr>
                  </a:outerShdw>
                </a:effectLst>
              </a:rPr>
              <a:t>Christians by our love.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214313" y="357188"/>
            <a:ext cx="8929687" cy="2092325"/>
          </a:xfrm>
          <a:prstGeom prst="rect">
            <a:avLst/>
          </a:prstGeom>
          <a:noFill/>
          <a:ln w="9525">
            <a:noFill/>
            <a:miter lim="800000"/>
            <a:headEnd/>
            <a:tailEnd/>
          </a:ln>
        </p:spPr>
        <p:txBody>
          <a:bodyPr>
            <a:spAutoFit/>
          </a:bodyPr>
          <a:lstStyle/>
          <a:p>
            <a:pPr algn="r"/>
            <a:r>
              <a:rPr lang="en-US" sz="2600" b="1" dirty="0">
                <a:solidFill>
                  <a:schemeClr val="bg1"/>
                </a:solidFill>
                <a:effectLst>
                  <a:outerShdw blurRad="38100" dist="38100" dir="2700000" algn="tl">
                    <a:srgbClr val="000000">
                      <a:alpha val="43137"/>
                    </a:srgbClr>
                  </a:outerShdw>
                </a:effectLst>
              </a:rPr>
              <a:t>We will walk with each other, we will walk hand in hand.</a:t>
            </a:r>
          </a:p>
          <a:p>
            <a:pPr algn="r"/>
            <a:r>
              <a:rPr lang="en-US" sz="2600" b="1" dirty="0">
                <a:solidFill>
                  <a:schemeClr val="bg1"/>
                </a:solidFill>
                <a:effectLst>
                  <a:outerShdw blurRad="38100" dist="38100" dir="2700000" algn="tl">
                    <a:srgbClr val="000000">
                      <a:alpha val="43137"/>
                    </a:srgbClr>
                  </a:outerShdw>
                </a:effectLst>
              </a:rPr>
              <a:t>We will walk with each other, we will walk hand in hand.</a:t>
            </a:r>
          </a:p>
          <a:p>
            <a:pPr algn="r"/>
            <a:endParaRPr lang="en-US" sz="2600" b="1" dirty="0">
              <a:solidFill>
                <a:schemeClr val="bg1"/>
              </a:solidFill>
              <a:effectLst>
                <a:outerShdw blurRad="38100" dist="38100" dir="2700000" algn="tl">
                  <a:srgbClr val="000000">
                    <a:alpha val="43137"/>
                  </a:srgbClr>
                </a:outerShdw>
              </a:effectLst>
            </a:endParaRPr>
          </a:p>
          <a:p>
            <a:pPr algn="r"/>
            <a:r>
              <a:rPr lang="en-US" sz="2600" b="1" dirty="0">
                <a:solidFill>
                  <a:schemeClr val="bg1"/>
                </a:solidFill>
                <a:effectLst>
                  <a:outerShdw blurRad="38100" dist="38100" dir="2700000" algn="tl">
                    <a:srgbClr val="000000">
                      <a:alpha val="43137"/>
                    </a:srgbClr>
                  </a:outerShdw>
                </a:effectLst>
              </a:rPr>
              <a:t>And together we'll spread the news </a:t>
            </a:r>
            <a:br>
              <a:rPr lang="en-US" sz="2600" b="1" dirty="0">
                <a:solidFill>
                  <a:schemeClr val="bg1"/>
                </a:solidFill>
                <a:effectLst>
                  <a:outerShdw blurRad="38100" dist="38100" dir="2700000" algn="tl">
                    <a:srgbClr val="000000">
                      <a:alpha val="43137"/>
                    </a:srgbClr>
                  </a:outerShdw>
                </a:effectLst>
              </a:rPr>
            </a:br>
            <a:r>
              <a:rPr lang="en-US" sz="2600" b="1" dirty="0">
                <a:solidFill>
                  <a:schemeClr val="bg1"/>
                </a:solidFill>
                <a:effectLst>
                  <a:outerShdw blurRad="38100" dist="38100" dir="2700000" algn="tl">
                    <a:srgbClr val="000000">
                      <a:alpha val="43137"/>
                    </a:srgbClr>
                  </a:outerShdw>
                </a:effectLst>
              </a:rPr>
              <a:t>	that God is in our land.</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122" name="Text Box 4"/>
          <p:cNvSpPr txBox="1">
            <a:spLocks noChangeArrowheads="1"/>
          </p:cNvSpPr>
          <p:nvPr/>
        </p:nvSpPr>
        <p:spPr bwMode="auto">
          <a:xfrm>
            <a:off x="395288" y="285750"/>
            <a:ext cx="8424862" cy="2246769"/>
          </a:xfrm>
          <a:prstGeom prst="rect">
            <a:avLst/>
          </a:prstGeom>
          <a:noFill/>
          <a:ln w="9525">
            <a:noFill/>
            <a:miter lim="800000"/>
            <a:headEnd/>
            <a:tailEnd/>
          </a:ln>
        </p:spPr>
        <p:txBody>
          <a:bodyPr>
            <a:spAutoFit/>
          </a:bodyPr>
          <a:lstStyle/>
          <a:p>
            <a:pPr algn="r"/>
            <a:r>
              <a:rPr lang="en-US" sz="2800" b="1" dirty="0">
                <a:solidFill>
                  <a:schemeClr val="bg1"/>
                </a:solidFill>
                <a:effectLst>
                  <a:outerShdw blurRad="38100" dist="38100" dir="2700000" algn="tl">
                    <a:srgbClr val="000000">
                      <a:alpha val="43137"/>
                    </a:srgbClr>
                  </a:outerShdw>
                </a:effectLst>
              </a:rPr>
              <a:t>And they'll know we are Christians</a:t>
            </a:r>
          </a:p>
          <a:p>
            <a:pPr algn="r"/>
            <a:r>
              <a:rPr lang="en-US" sz="2800" b="1" dirty="0">
                <a:solidFill>
                  <a:schemeClr val="bg1"/>
                </a:solidFill>
                <a:effectLst>
                  <a:outerShdw blurRad="38100" dist="38100" dir="2700000" algn="tl">
                    <a:srgbClr val="000000">
                      <a:alpha val="43137"/>
                    </a:srgbClr>
                  </a:outerShdw>
                </a:effectLst>
              </a:rPr>
              <a:t>By our love, by our love,</a:t>
            </a:r>
          </a:p>
          <a:p>
            <a:pPr algn="r"/>
            <a:endParaRPr lang="en-US" sz="2800" b="1" dirty="0">
              <a:solidFill>
                <a:schemeClr val="bg1"/>
              </a:solidFill>
              <a:effectLst>
                <a:outerShdw blurRad="38100" dist="38100" dir="2700000" algn="tl">
                  <a:srgbClr val="000000">
                    <a:alpha val="43137"/>
                  </a:srgbClr>
                </a:outerShdw>
              </a:effectLst>
            </a:endParaRPr>
          </a:p>
          <a:p>
            <a:pPr algn="r"/>
            <a:r>
              <a:rPr lang="en-US" sz="2800" b="1" dirty="0">
                <a:solidFill>
                  <a:schemeClr val="bg1"/>
                </a:solidFill>
                <a:effectLst>
                  <a:outerShdw blurRad="38100" dist="38100" dir="2700000" algn="tl">
                    <a:srgbClr val="000000">
                      <a:alpha val="43137"/>
                    </a:srgbClr>
                  </a:outerShdw>
                </a:effectLst>
              </a:rPr>
              <a:t>Yes they'll know we </a:t>
            </a:r>
            <a:endParaRPr lang="en-US" sz="2800" b="1" dirty="0" smtClean="0">
              <a:solidFill>
                <a:schemeClr val="bg1"/>
              </a:solidFill>
              <a:effectLst>
                <a:outerShdw blurRad="38100" dist="38100" dir="2700000" algn="tl">
                  <a:srgbClr val="000000">
                    <a:alpha val="43137"/>
                  </a:srgbClr>
                </a:outerShdw>
              </a:effectLst>
            </a:endParaRPr>
          </a:p>
          <a:p>
            <a:pPr algn="r"/>
            <a:r>
              <a:rPr lang="en-US" sz="2800" b="1" dirty="0" smtClean="0">
                <a:solidFill>
                  <a:schemeClr val="bg1"/>
                </a:solidFill>
                <a:effectLst>
                  <a:outerShdw blurRad="38100" dist="38100" dir="2700000" algn="tl">
                    <a:srgbClr val="000000">
                      <a:alpha val="43137"/>
                    </a:srgbClr>
                  </a:outerShdw>
                </a:effectLst>
              </a:rPr>
              <a:t>are </a:t>
            </a:r>
            <a:r>
              <a:rPr lang="en-US" sz="2800" b="1" dirty="0">
                <a:solidFill>
                  <a:schemeClr val="bg1"/>
                </a:solidFill>
                <a:effectLst>
                  <a:outerShdw blurRad="38100" dist="38100" dir="2700000" algn="tl">
                    <a:srgbClr val="000000">
                      <a:alpha val="43137"/>
                    </a:srgbClr>
                  </a:outerShdw>
                </a:effectLst>
              </a:rPr>
              <a:t>Christians by our love.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0" y="428625"/>
            <a:ext cx="9144000" cy="2092325"/>
          </a:xfrm>
          <a:prstGeom prst="rect">
            <a:avLst/>
          </a:prstGeom>
          <a:noFill/>
          <a:ln w="9525">
            <a:noFill/>
            <a:miter lim="800000"/>
            <a:headEnd/>
            <a:tailEnd/>
          </a:ln>
        </p:spPr>
        <p:txBody>
          <a:bodyPr>
            <a:spAutoFit/>
          </a:bodyPr>
          <a:lstStyle/>
          <a:p>
            <a:pPr algn="r"/>
            <a:r>
              <a:rPr lang="en-US" sz="2600" b="1" dirty="0">
                <a:solidFill>
                  <a:schemeClr val="bg1"/>
                </a:solidFill>
                <a:effectLst>
                  <a:outerShdw blurRad="38100" dist="38100" dir="2700000" algn="tl">
                    <a:srgbClr val="000000">
                      <a:alpha val="43137"/>
                    </a:srgbClr>
                  </a:outerShdw>
                </a:effectLst>
              </a:rPr>
              <a:t>We will work with each other, we will work side by side.</a:t>
            </a:r>
          </a:p>
          <a:p>
            <a:pPr algn="r"/>
            <a:r>
              <a:rPr lang="en-US" sz="2600" b="1" dirty="0">
                <a:solidFill>
                  <a:schemeClr val="bg1"/>
                </a:solidFill>
                <a:effectLst>
                  <a:outerShdw blurRad="38100" dist="38100" dir="2700000" algn="tl">
                    <a:srgbClr val="000000">
                      <a:alpha val="43137"/>
                    </a:srgbClr>
                  </a:outerShdw>
                </a:effectLst>
              </a:rPr>
              <a:t>We will work with each other, we will work side by side.</a:t>
            </a:r>
          </a:p>
          <a:p>
            <a:pPr algn="r"/>
            <a:endParaRPr lang="en-US" sz="2600" b="1" dirty="0">
              <a:solidFill>
                <a:schemeClr val="bg1"/>
              </a:solidFill>
              <a:effectLst>
                <a:outerShdw blurRad="38100" dist="38100" dir="2700000" algn="tl">
                  <a:srgbClr val="000000">
                    <a:alpha val="43137"/>
                  </a:srgbClr>
                </a:outerShdw>
              </a:effectLst>
            </a:endParaRPr>
          </a:p>
          <a:p>
            <a:pPr algn="r"/>
            <a:r>
              <a:rPr lang="en-US" sz="2600" b="1" dirty="0">
                <a:solidFill>
                  <a:schemeClr val="bg1"/>
                </a:solidFill>
                <a:effectLst>
                  <a:outerShdw blurRad="38100" dist="38100" dir="2700000" algn="tl">
                    <a:srgbClr val="000000">
                      <a:alpha val="43137"/>
                    </a:srgbClr>
                  </a:outerShdw>
                </a:effectLst>
              </a:rPr>
              <a:t>And we'll guard each one’s dignity and save each one’s pride.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170" name="Text Box 4"/>
          <p:cNvSpPr txBox="1">
            <a:spLocks noChangeArrowheads="1"/>
          </p:cNvSpPr>
          <p:nvPr/>
        </p:nvSpPr>
        <p:spPr bwMode="auto">
          <a:xfrm>
            <a:off x="395288" y="285750"/>
            <a:ext cx="8424862" cy="1816100"/>
          </a:xfrm>
          <a:prstGeom prst="rect">
            <a:avLst/>
          </a:prstGeom>
          <a:noFill/>
          <a:ln w="9525">
            <a:noFill/>
            <a:miter lim="800000"/>
            <a:headEnd/>
            <a:tailEnd/>
          </a:ln>
        </p:spPr>
        <p:txBody>
          <a:bodyPr>
            <a:spAutoFit/>
          </a:bodyPr>
          <a:lstStyle/>
          <a:p>
            <a:pPr algn="r"/>
            <a:r>
              <a:rPr lang="en-US" sz="2800" b="1" dirty="0">
                <a:solidFill>
                  <a:schemeClr val="bg1"/>
                </a:solidFill>
                <a:effectLst>
                  <a:outerShdw blurRad="38100" dist="38100" dir="2700000" algn="tl">
                    <a:srgbClr val="000000">
                      <a:alpha val="43137"/>
                    </a:srgbClr>
                  </a:outerShdw>
                </a:effectLst>
              </a:rPr>
              <a:t>And they'll know we are Christians</a:t>
            </a:r>
          </a:p>
          <a:p>
            <a:pPr algn="r"/>
            <a:r>
              <a:rPr lang="en-US" sz="2800" b="1" dirty="0">
                <a:solidFill>
                  <a:schemeClr val="bg1"/>
                </a:solidFill>
                <a:effectLst>
                  <a:outerShdw blurRad="38100" dist="38100" dir="2700000" algn="tl">
                    <a:srgbClr val="000000">
                      <a:alpha val="43137"/>
                    </a:srgbClr>
                  </a:outerShdw>
                </a:effectLst>
              </a:rPr>
              <a:t>By our love, by our love,</a:t>
            </a:r>
          </a:p>
          <a:p>
            <a:pPr algn="r"/>
            <a:endParaRPr lang="en-US" sz="2800" b="1" dirty="0">
              <a:solidFill>
                <a:schemeClr val="bg1"/>
              </a:solidFill>
              <a:effectLst>
                <a:outerShdw blurRad="38100" dist="38100" dir="2700000" algn="tl">
                  <a:srgbClr val="000000">
                    <a:alpha val="43137"/>
                  </a:srgbClr>
                </a:outerShdw>
              </a:effectLst>
            </a:endParaRPr>
          </a:p>
          <a:p>
            <a:pPr algn="r"/>
            <a:r>
              <a:rPr lang="en-US" sz="2800" b="1" dirty="0">
                <a:solidFill>
                  <a:schemeClr val="bg1"/>
                </a:solidFill>
                <a:effectLst>
                  <a:outerShdw blurRad="38100" dist="38100" dir="2700000" algn="tl">
                    <a:srgbClr val="000000">
                      <a:alpha val="43137"/>
                    </a:srgbClr>
                  </a:outerShdw>
                </a:effectLst>
              </a:rPr>
              <a:t>Yes they'll know we are Christians by our love.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0" y="357188"/>
            <a:ext cx="9144000" cy="2246769"/>
          </a:xfrm>
          <a:prstGeom prst="rect">
            <a:avLst/>
          </a:prstGeom>
          <a:noFill/>
          <a:ln w="9525">
            <a:noFill/>
            <a:miter lim="800000"/>
            <a:headEnd/>
            <a:tailEnd/>
          </a:ln>
        </p:spPr>
        <p:txBody>
          <a:bodyPr>
            <a:spAutoFit/>
          </a:bodyPr>
          <a:lstStyle/>
          <a:p>
            <a:pPr algn="r"/>
            <a:r>
              <a:rPr lang="en-US" sz="2800" b="1" dirty="0">
                <a:solidFill>
                  <a:schemeClr val="bg1"/>
                </a:solidFill>
                <a:effectLst>
                  <a:outerShdw blurRad="38100" dist="38100" dir="2700000" algn="tl">
                    <a:srgbClr val="000000">
                      <a:alpha val="43137"/>
                    </a:srgbClr>
                  </a:outerShdw>
                </a:effectLst>
              </a:rPr>
              <a:t>So all praise to the father from whom all things come</a:t>
            </a:r>
            <a:br>
              <a:rPr lang="en-US" sz="2800" b="1" dirty="0">
                <a:solidFill>
                  <a:schemeClr val="bg1"/>
                </a:solidFill>
                <a:effectLst>
                  <a:outerShdw blurRad="38100" dist="38100" dir="2700000" algn="tl">
                    <a:srgbClr val="000000">
                      <a:alpha val="43137"/>
                    </a:srgbClr>
                  </a:outerShdw>
                </a:effectLst>
              </a:rPr>
            </a:br>
            <a:r>
              <a:rPr lang="en-US" sz="2800" b="1" dirty="0">
                <a:solidFill>
                  <a:schemeClr val="bg1"/>
                </a:solidFill>
                <a:effectLst>
                  <a:outerShdw blurRad="38100" dist="38100" dir="2700000" algn="tl">
                    <a:srgbClr val="000000">
                      <a:alpha val="43137"/>
                    </a:srgbClr>
                  </a:outerShdw>
                </a:effectLst>
              </a:rPr>
              <a:t>And all praise to Christ Jesus, his only son,</a:t>
            </a:r>
          </a:p>
          <a:p>
            <a:pPr algn="r"/>
            <a:r>
              <a:rPr lang="en-US" sz="2800" b="1" dirty="0">
                <a:solidFill>
                  <a:schemeClr val="bg1"/>
                </a:solidFill>
                <a:effectLst>
                  <a:outerShdw blurRad="38100" dist="38100" dir="2700000" algn="tl">
                    <a:srgbClr val="000000">
                      <a:alpha val="43137"/>
                    </a:srgbClr>
                  </a:outerShdw>
                </a:effectLst>
              </a:rPr>
              <a:t/>
            </a:r>
            <a:br>
              <a:rPr lang="en-US" sz="2800" b="1" dirty="0">
                <a:solidFill>
                  <a:schemeClr val="bg1"/>
                </a:solidFill>
                <a:effectLst>
                  <a:outerShdw blurRad="38100" dist="38100" dir="2700000" algn="tl">
                    <a:srgbClr val="000000">
                      <a:alpha val="43137"/>
                    </a:srgbClr>
                  </a:outerShdw>
                </a:effectLst>
              </a:rPr>
            </a:br>
            <a:r>
              <a:rPr lang="en-US" sz="2800" b="1" dirty="0">
                <a:solidFill>
                  <a:schemeClr val="bg1"/>
                </a:solidFill>
                <a:effectLst>
                  <a:outerShdw blurRad="38100" dist="38100" dir="2700000" algn="tl">
                    <a:srgbClr val="000000">
                      <a:alpha val="43137"/>
                    </a:srgbClr>
                  </a:outerShdw>
                </a:effectLst>
              </a:rPr>
              <a:t>And all praise to the </a:t>
            </a:r>
            <a:r>
              <a:rPr lang="en-US" sz="2800" b="1" dirty="0" smtClean="0">
                <a:solidFill>
                  <a:schemeClr val="bg1"/>
                </a:solidFill>
                <a:effectLst>
                  <a:outerShdw blurRad="38100" dist="38100" dir="2700000" algn="tl">
                    <a:srgbClr val="000000">
                      <a:alpha val="43137"/>
                    </a:srgbClr>
                  </a:outerShdw>
                </a:effectLst>
              </a:rPr>
              <a:t>spirit</a:t>
            </a:r>
          </a:p>
          <a:p>
            <a:pPr algn="r"/>
            <a:r>
              <a:rPr lang="en-US" sz="2800" b="1" dirty="0" smtClean="0">
                <a:solidFill>
                  <a:schemeClr val="bg1"/>
                </a:solidFill>
                <a:effectLst>
                  <a:outerShdw blurRad="38100" dist="38100" dir="2700000" algn="tl">
                    <a:srgbClr val="000000">
                      <a:alpha val="43137"/>
                    </a:srgbClr>
                  </a:outerShdw>
                </a:effectLst>
              </a:rPr>
              <a:t> </a:t>
            </a:r>
            <a:r>
              <a:rPr lang="en-US" sz="2800" b="1" dirty="0">
                <a:solidFill>
                  <a:schemeClr val="bg1"/>
                </a:solidFill>
                <a:effectLst>
                  <a:outerShdw blurRad="38100" dist="38100" dir="2700000" algn="tl">
                    <a:srgbClr val="000000">
                      <a:alpha val="43137"/>
                    </a:srgbClr>
                  </a:outerShdw>
                </a:effectLst>
              </a:rPr>
              <a:t>who makes us one.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218" name="Text Box 4"/>
          <p:cNvSpPr txBox="1">
            <a:spLocks noChangeArrowheads="1"/>
          </p:cNvSpPr>
          <p:nvPr/>
        </p:nvSpPr>
        <p:spPr bwMode="auto">
          <a:xfrm>
            <a:off x="395288" y="285750"/>
            <a:ext cx="8424862" cy="3539430"/>
          </a:xfrm>
          <a:prstGeom prst="rect">
            <a:avLst/>
          </a:prstGeom>
          <a:noFill/>
          <a:ln w="9525">
            <a:noFill/>
            <a:miter lim="800000"/>
            <a:headEnd/>
            <a:tailEnd/>
          </a:ln>
        </p:spPr>
        <p:txBody>
          <a:bodyPr>
            <a:spAutoFit/>
          </a:bodyPr>
          <a:lstStyle/>
          <a:p>
            <a:pPr algn="r"/>
            <a:r>
              <a:rPr lang="en-US" sz="2800" b="1" dirty="0">
                <a:solidFill>
                  <a:schemeClr val="bg1"/>
                </a:solidFill>
                <a:effectLst>
                  <a:outerShdw blurRad="38100" dist="38100" dir="2700000" algn="tl">
                    <a:srgbClr val="000000">
                      <a:alpha val="43137"/>
                    </a:srgbClr>
                  </a:outerShdw>
                </a:effectLst>
              </a:rPr>
              <a:t>And they'll know we are Christians</a:t>
            </a:r>
          </a:p>
          <a:p>
            <a:pPr algn="r"/>
            <a:r>
              <a:rPr lang="en-US" sz="2800" b="1" dirty="0">
                <a:solidFill>
                  <a:schemeClr val="bg1"/>
                </a:solidFill>
                <a:effectLst>
                  <a:outerShdw blurRad="38100" dist="38100" dir="2700000" algn="tl">
                    <a:srgbClr val="000000">
                      <a:alpha val="43137"/>
                    </a:srgbClr>
                  </a:outerShdw>
                </a:effectLst>
              </a:rPr>
              <a:t>By our love, by our love,</a:t>
            </a:r>
          </a:p>
          <a:p>
            <a:pPr algn="r"/>
            <a:endParaRPr lang="en-US" sz="2800" b="1" dirty="0">
              <a:solidFill>
                <a:schemeClr val="bg1"/>
              </a:solidFill>
              <a:effectLst>
                <a:outerShdw blurRad="38100" dist="38100" dir="2700000" algn="tl">
                  <a:srgbClr val="000000">
                    <a:alpha val="43137"/>
                  </a:srgbClr>
                </a:outerShdw>
              </a:effectLst>
            </a:endParaRPr>
          </a:p>
          <a:p>
            <a:pPr algn="r"/>
            <a:r>
              <a:rPr lang="en-US" sz="2800" b="1" dirty="0">
                <a:solidFill>
                  <a:schemeClr val="bg1"/>
                </a:solidFill>
                <a:effectLst>
                  <a:outerShdw blurRad="38100" dist="38100" dir="2700000" algn="tl">
                    <a:srgbClr val="000000">
                      <a:alpha val="43137"/>
                    </a:srgbClr>
                  </a:outerShdw>
                </a:effectLst>
              </a:rPr>
              <a:t>Yes they'll know we </a:t>
            </a:r>
            <a:endParaRPr lang="en-US" sz="2800" b="1" dirty="0" smtClean="0">
              <a:solidFill>
                <a:schemeClr val="bg1"/>
              </a:solidFill>
              <a:effectLst>
                <a:outerShdw blurRad="38100" dist="38100" dir="2700000" algn="tl">
                  <a:srgbClr val="000000">
                    <a:alpha val="43137"/>
                  </a:srgbClr>
                </a:outerShdw>
              </a:effectLst>
            </a:endParaRPr>
          </a:p>
          <a:p>
            <a:pPr algn="r"/>
            <a:r>
              <a:rPr lang="en-US" sz="2800" b="1" dirty="0" smtClean="0">
                <a:solidFill>
                  <a:schemeClr val="bg1"/>
                </a:solidFill>
                <a:effectLst>
                  <a:outerShdw blurRad="38100" dist="38100" dir="2700000" algn="tl">
                    <a:srgbClr val="000000">
                      <a:alpha val="43137"/>
                    </a:srgbClr>
                  </a:outerShdw>
                </a:effectLst>
              </a:rPr>
              <a:t>are </a:t>
            </a:r>
            <a:r>
              <a:rPr lang="en-US" sz="2800" b="1" dirty="0">
                <a:solidFill>
                  <a:schemeClr val="bg1"/>
                </a:solidFill>
                <a:effectLst>
                  <a:outerShdw blurRad="38100" dist="38100" dir="2700000" algn="tl">
                    <a:srgbClr val="000000">
                      <a:alpha val="43137"/>
                    </a:srgbClr>
                  </a:outerShdw>
                </a:effectLst>
              </a:rPr>
              <a:t>Christians by our love</a:t>
            </a:r>
            <a:r>
              <a:rPr lang="en-US" sz="2800" b="1" dirty="0" smtClean="0">
                <a:solidFill>
                  <a:schemeClr val="bg1"/>
                </a:solidFill>
                <a:effectLst>
                  <a:outerShdw blurRad="38100" dist="38100" dir="2700000" algn="tl">
                    <a:srgbClr val="000000">
                      <a:alpha val="43137"/>
                    </a:srgbClr>
                  </a:outerShdw>
                </a:effectLst>
              </a:rPr>
              <a:t>.</a:t>
            </a:r>
          </a:p>
          <a:p>
            <a:pPr algn="r"/>
            <a:endParaRPr lang="en-US" sz="2800" b="1" dirty="0" smtClean="0">
              <a:solidFill>
                <a:schemeClr val="bg1"/>
              </a:solidFill>
              <a:effectLst>
                <a:outerShdw blurRad="38100" dist="38100" dir="2700000" algn="tl">
                  <a:srgbClr val="000000">
                    <a:alpha val="43137"/>
                  </a:srgbClr>
                </a:outerShdw>
              </a:effectLst>
            </a:endParaRPr>
          </a:p>
          <a:p>
            <a:pPr algn="r"/>
            <a:endParaRPr lang="en-US" sz="2800" b="1" dirty="0" smtClean="0">
              <a:solidFill>
                <a:schemeClr val="bg1"/>
              </a:solidFill>
              <a:effectLst>
                <a:outerShdw blurRad="38100" dist="38100" dir="2700000" algn="tl">
                  <a:srgbClr val="000000">
                    <a:alpha val="43137"/>
                  </a:srgbClr>
                </a:outerShdw>
              </a:effectLst>
            </a:endParaRPr>
          </a:p>
          <a:p>
            <a:pPr algn="r"/>
            <a:r>
              <a:rPr lang="en-US" sz="2800" b="1" dirty="0" smtClean="0">
                <a:solidFill>
                  <a:schemeClr val="bg1"/>
                </a:solidFill>
                <a:effectLst>
                  <a:outerShdw blurRad="38100" dist="38100" dir="2700000" algn="tl">
                    <a:srgbClr val="000000">
                      <a:alpha val="43137"/>
                    </a:srgbClr>
                  </a:outerShdw>
                </a:effectLst>
              </a:rPr>
              <a:t>#</a:t>
            </a:r>
            <a:endParaRPr lang="en-US" sz="2800" b="1" dirty="0">
              <a:solidFill>
                <a:schemeClr val="bg1"/>
              </a:solidFill>
              <a:effectLst>
                <a:outerShdw blurRad="38100" dist="38100" dir="2700000" algn="tl">
                  <a:srgbClr val="000000">
                    <a:alpha val="43137"/>
                  </a:srgbClr>
                </a:outerShdw>
              </a:effectLs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4"/>
          <p:cNvSpPr txBox="1">
            <a:spLocks noChangeArrowheads="1"/>
          </p:cNvSpPr>
          <p:nvPr/>
        </p:nvSpPr>
        <p:spPr bwMode="auto">
          <a:xfrm>
            <a:off x="0" y="0"/>
            <a:ext cx="7272338" cy="5324535"/>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pPr>
            <a:r>
              <a:rPr lang="en-US" sz="2800" b="1" dirty="0">
                <a:solidFill>
                  <a:schemeClr val="bg1"/>
                </a:solidFill>
              </a:rPr>
              <a:t>If I were a butterfly</a:t>
            </a:r>
            <a:br>
              <a:rPr lang="en-US" sz="2800" b="1" dirty="0">
                <a:solidFill>
                  <a:schemeClr val="bg1"/>
                </a:solidFill>
              </a:rPr>
            </a:br>
            <a:r>
              <a:rPr lang="en-US" sz="2800" b="1" dirty="0">
                <a:solidFill>
                  <a:schemeClr val="bg1"/>
                </a:solidFill>
              </a:rPr>
              <a:t>I’d </a:t>
            </a:r>
            <a:r>
              <a:rPr lang="en-US" sz="2800" b="1" dirty="0" smtClean="0">
                <a:solidFill>
                  <a:schemeClr val="bg1"/>
                </a:solidFill>
              </a:rPr>
              <a:t>praise you God by flashing my wings</a:t>
            </a:r>
            <a:br>
              <a:rPr lang="en-US" sz="2800" b="1" dirty="0" smtClean="0">
                <a:solidFill>
                  <a:schemeClr val="bg1"/>
                </a:solidFill>
              </a:rPr>
            </a:br>
            <a:r>
              <a:rPr lang="en-US" sz="2800" b="1" dirty="0">
                <a:solidFill>
                  <a:schemeClr val="bg1"/>
                </a:solidFill>
              </a:rPr>
              <a:t/>
            </a:r>
            <a:br>
              <a:rPr lang="en-US" sz="2800" b="1" dirty="0">
                <a:solidFill>
                  <a:schemeClr val="bg1"/>
                </a:solidFill>
              </a:rPr>
            </a:br>
            <a:r>
              <a:rPr lang="en-US" sz="2800" b="1" dirty="0">
                <a:solidFill>
                  <a:schemeClr val="bg1"/>
                </a:solidFill>
              </a:rPr>
              <a:t>And if I were a </a:t>
            </a:r>
            <a:r>
              <a:rPr lang="en-US" sz="2800" b="1" dirty="0" smtClean="0">
                <a:solidFill>
                  <a:schemeClr val="bg1"/>
                </a:solidFill>
              </a:rPr>
              <a:t>bowerbird</a:t>
            </a:r>
            <a:r>
              <a:rPr lang="en-US" sz="2800" b="1" dirty="0">
                <a:solidFill>
                  <a:schemeClr val="bg1"/>
                </a:solidFill>
              </a:rPr>
              <a:t/>
            </a:r>
            <a:br>
              <a:rPr lang="en-US" sz="2800" b="1" dirty="0">
                <a:solidFill>
                  <a:schemeClr val="bg1"/>
                </a:solidFill>
              </a:rPr>
            </a:br>
            <a:r>
              <a:rPr lang="en-US" sz="2800" b="1" dirty="0">
                <a:solidFill>
                  <a:schemeClr val="bg1"/>
                </a:solidFill>
              </a:rPr>
              <a:t>I’d </a:t>
            </a:r>
            <a:r>
              <a:rPr lang="en-US" sz="2800" b="1" dirty="0" smtClean="0">
                <a:solidFill>
                  <a:schemeClr val="bg1"/>
                </a:solidFill>
              </a:rPr>
              <a:t>make a blue house for you to observe</a:t>
            </a:r>
            <a:r>
              <a:rPr lang="en-US" sz="2800" b="1" dirty="0">
                <a:solidFill>
                  <a:schemeClr val="bg1"/>
                </a:solidFill>
              </a:rPr>
              <a:t/>
            </a:r>
            <a:br>
              <a:rPr lang="en-US" sz="2800" b="1" dirty="0">
                <a:solidFill>
                  <a:schemeClr val="bg1"/>
                </a:solidFill>
              </a:rPr>
            </a:br>
            <a:r>
              <a:rPr lang="en-US" sz="2800" b="1" dirty="0" smtClean="0">
                <a:solidFill>
                  <a:schemeClr val="bg1"/>
                </a:solidFill>
              </a:rPr>
              <a:t/>
            </a:r>
            <a:br>
              <a:rPr lang="en-US" sz="2800" b="1" dirty="0" smtClean="0">
                <a:solidFill>
                  <a:schemeClr val="bg1"/>
                </a:solidFill>
              </a:rPr>
            </a:br>
            <a:r>
              <a:rPr lang="en-US" sz="2800" b="1" dirty="0" smtClean="0">
                <a:solidFill>
                  <a:schemeClr val="bg1"/>
                </a:solidFill>
              </a:rPr>
              <a:t>And </a:t>
            </a:r>
            <a:r>
              <a:rPr lang="en-US" sz="2800" b="1" dirty="0">
                <a:solidFill>
                  <a:schemeClr val="bg1"/>
                </a:solidFill>
              </a:rPr>
              <a:t>if I were a fish </a:t>
            </a:r>
            <a:r>
              <a:rPr lang="en-US" sz="2800" b="1" dirty="0" smtClean="0">
                <a:solidFill>
                  <a:schemeClr val="bg1"/>
                </a:solidFill>
              </a:rPr>
              <a:t>you see</a:t>
            </a:r>
            <a:r>
              <a:rPr lang="en-US" sz="2800" b="1" dirty="0">
                <a:solidFill>
                  <a:schemeClr val="bg1"/>
                </a:solidFill>
              </a:rPr>
              <a:t/>
            </a:r>
            <a:br>
              <a:rPr lang="en-US" sz="2800" b="1" dirty="0">
                <a:solidFill>
                  <a:schemeClr val="bg1"/>
                </a:solidFill>
              </a:rPr>
            </a:br>
            <a:r>
              <a:rPr lang="en-US" sz="2800" b="1" dirty="0">
                <a:solidFill>
                  <a:schemeClr val="bg1"/>
                </a:solidFill>
              </a:rPr>
              <a:t>I’d wiggle my tail and I’d giggle with glee</a:t>
            </a:r>
            <a:br>
              <a:rPr lang="en-US" sz="2800" b="1" dirty="0">
                <a:solidFill>
                  <a:schemeClr val="bg1"/>
                </a:solidFill>
              </a:rPr>
            </a:br>
            <a:endParaRPr lang="en-US" sz="2800" b="1" dirty="0" smtClean="0">
              <a:solidFill>
                <a:schemeClr val="bg1"/>
              </a:solidFill>
            </a:endParaRPr>
          </a:p>
          <a:p>
            <a:pPr>
              <a:spcBef>
                <a:spcPct val="50000"/>
              </a:spcBef>
            </a:pPr>
            <a:r>
              <a:rPr lang="en-US" sz="2800" b="1" dirty="0" smtClean="0">
                <a:solidFill>
                  <a:schemeClr val="bg1"/>
                </a:solidFill>
              </a:rPr>
              <a:t>But I am a human</a:t>
            </a:r>
            <a:br>
              <a:rPr lang="en-US" sz="2800" b="1" dirty="0" smtClean="0">
                <a:solidFill>
                  <a:schemeClr val="bg1"/>
                </a:solidFill>
              </a:rPr>
            </a:br>
            <a:r>
              <a:rPr lang="en-US" sz="2800" b="1" dirty="0" smtClean="0">
                <a:solidFill>
                  <a:schemeClr val="bg1"/>
                </a:solidFill>
              </a:rPr>
              <a:t>its alright by me!</a:t>
            </a:r>
            <a:r>
              <a:rPr lang="en-US" dirty="0"/>
              <a:t/>
            </a:r>
            <a:br>
              <a:rPr lang="en-US" dirty="0"/>
            </a:br>
            <a:endParaRPr lang="en-US" dirty="0"/>
          </a:p>
        </p:txBody>
      </p:sp>
    </p:spTree>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6"/>
          <p:cNvPicPr>
            <a:picLocks noChangeAspect="1" noChangeArrowheads="1"/>
          </p:cNvPicPr>
          <p:nvPr/>
        </p:nvPicPr>
        <p:blipFill>
          <a:blip r:embed="rId4">
            <a:lum bright="-40000"/>
          </a:blip>
          <a:srcRect/>
          <a:stretch>
            <a:fillRect/>
          </a:stretch>
        </p:blipFill>
        <p:spPr bwMode="auto">
          <a:xfrm>
            <a:off x="0" y="0"/>
            <a:ext cx="9144000" cy="6858000"/>
          </a:xfrm>
          <a:prstGeom prst="rect">
            <a:avLst/>
          </a:prstGeom>
          <a:noFill/>
          <a:ln w="9525">
            <a:noFill/>
            <a:miter lim="800000"/>
            <a:headEnd/>
            <a:tailEnd/>
          </a:ln>
        </p:spPr>
      </p:pic>
      <p:sp>
        <p:nvSpPr>
          <p:cNvPr id="16387" name="Text Box 2"/>
          <p:cNvSpPr txBox="1">
            <a:spLocks noChangeArrowheads="1"/>
          </p:cNvSpPr>
          <p:nvPr/>
        </p:nvSpPr>
        <p:spPr bwMode="auto">
          <a:xfrm>
            <a:off x="900113" y="188913"/>
            <a:ext cx="7559675" cy="366712"/>
          </a:xfrm>
          <a:prstGeom prst="rect">
            <a:avLst/>
          </a:prstGeom>
          <a:noFill/>
          <a:ln w="9525">
            <a:noFill/>
            <a:miter lim="800000"/>
            <a:headEnd/>
            <a:tailEnd/>
          </a:ln>
        </p:spPr>
        <p:txBody>
          <a:bodyPr>
            <a:spAutoFit/>
          </a:bodyPr>
          <a:lstStyle/>
          <a:p>
            <a:pPr>
              <a:spcBef>
                <a:spcPct val="50000"/>
              </a:spcBef>
            </a:pPr>
            <a:endParaRPr lang="en-US">
              <a:solidFill>
                <a:schemeClr val="bg1"/>
              </a:solidFill>
            </a:endParaRPr>
          </a:p>
        </p:txBody>
      </p:sp>
      <p:sp>
        <p:nvSpPr>
          <p:cNvPr id="3076" name="Text Box 4"/>
          <p:cNvSpPr txBox="1">
            <a:spLocks noChangeArrowheads="1"/>
          </p:cNvSpPr>
          <p:nvPr/>
        </p:nvSpPr>
        <p:spPr bwMode="auto">
          <a:xfrm>
            <a:off x="0" y="714375"/>
            <a:ext cx="9144000" cy="6555641"/>
          </a:xfrm>
          <a:prstGeom prst="rect">
            <a:avLst/>
          </a:prstGeom>
          <a:noFill/>
          <a:ln w="9525">
            <a:noFill/>
            <a:miter lim="800000"/>
            <a:headEnd/>
            <a:tailEnd/>
          </a:ln>
        </p:spPr>
        <p:txBody>
          <a:bodyPr>
            <a:spAutoFit/>
          </a:bodyPr>
          <a:lstStyle/>
          <a:p>
            <a:pPr>
              <a:spcBef>
                <a:spcPct val="50000"/>
              </a:spcBef>
              <a:defRPr/>
            </a:pPr>
            <a:r>
              <a:rPr lang="en-US" sz="2400" dirty="0">
                <a:solidFill>
                  <a:schemeClr val="bg1"/>
                </a:solidFill>
                <a:effectLst>
                  <a:glow rad="101600">
                    <a:schemeClr val="tx1">
                      <a:alpha val="60000"/>
                    </a:schemeClr>
                  </a:glow>
                  <a:outerShdw blurRad="38100" dist="38100" dir="2700000" algn="tl">
                    <a:srgbClr val="000000">
                      <a:alpha val="43137"/>
                    </a:srgbClr>
                  </a:outerShdw>
                </a:effectLst>
              </a:rPr>
              <a:t/>
            </a:r>
            <a:br>
              <a:rPr lang="en-US" sz="2400" dirty="0">
                <a:solidFill>
                  <a:schemeClr val="bg1"/>
                </a:solidFill>
                <a:effectLst>
                  <a:glow rad="101600">
                    <a:schemeClr val="tx1">
                      <a:alpha val="60000"/>
                    </a:schemeClr>
                  </a:glow>
                  <a:outerShdw blurRad="38100" dist="38100" dir="2700000" algn="tl">
                    <a:srgbClr val="000000">
                      <a:alpha val="43137"/>
                    </a:srgbClr>
                  </a:outerShdw>
                </a:effectLst>
              </a:rPr>
            </a:br>
            <a:r>
              <a:rPr lang="en-US" sz="2400" dirty="0">
                <a:solidFill>
                  <a:schemeClr val="bg1"/>
                </a:solidFill>
                <a:effectLst>
                  <a:glow rad="101600">
                    <a:schemeClr val="tx1">
                      <a:alpha val="60000"/>
                    </a:schemeClr>
                  </a:glow>
                  <a:outerShdw blurRad="38100" dist="38100" dir="2700000" algn="tl">
                    <a:srgbClr val="000000">
                      <a:alpha val="43137"/>
                    </a:srgbClr>
                  </a:outerShdw>
                </a:effectLst>
              </a:rPr>
              <a:t>“…the Uniting Church enters into the inheritance of literary, historical and scientific enquiry which has characterised recent centuries, and gives thanks for the knowledge of God's ways with humanity which are open to an informed faith. </a:t>
            </a:r>
            <a:endParaRPr lang="en-US" sz="2400" dirty="0" smtClean="0">
              <a:solidFill>
                <a:schemeClr val="bg1"/>
              </a:solidFill>
              <a:effectLst>
                <a:glow rad="101600">
                  <a:schemeClr val="tx1">
                    <a:alpha val="60000"/>
                  </a:schemeClr>
                </a:glow>
                <a:outerShdw blurRad="38100" dist="38100" dir="2700000" algn="tl">
                  <a:srgbClr val="000000">
                    <a:alpha val="43137"/>
                  </a:srgbClr>
                </a:outerShdw>
              </a:effectLst>
            </a:endParaRPr>
          </a:p>
          <a:p>
            <a:pPr>
              <a:spcBef>
                <a:spcPct val="50000"/>
              </a:spcBef>
              <a:defRPr/>
            </a:pPr>
            <a:endParaRPr lang="en-US" sz="2400" dirty="0">
              <a:solidFill>
                <a:schemeClr val="bg1"/>
              </a:solidFill>
              <a:effectLst>
                <a:glow rad="101600">
                  <a:schemeClr val="tx1">
                    <a:alpha val="60000"/>
                  </a:schemeClr>
                </a:glow>
                <a:outerShdw blurRad="38100" dist="38100" dir="2700000" algn="tl">
                  <a:srgbClr val="000000">
                    <a:alpha val="43137"/>
                  </a:srgbClr>
                </a:outerShdw>
              </a:effectLst>
            </a:endParaRPr>
          </a:p>
          <a:p>
            <a:pPr>
              <a:defRPr/>
            </a:pPr>
            <a:r>
              <a:rPr lang="en-US" sz="2400" dirty="0">
                <a:solidFill>
                  <a:schemeClr val="bg1"/>
                </a:solidFill>
                <a:effectLst>
                  <a:glow rad="101600">
                    <a:schemeClr val="tx1">
                      <a:alpha val="60000"/>
                    </a:schemeClr>
                  </a:glow>
                  <a:outerShdw blurRad="38100" dist="38100" dir="2700000" algn="tl">
                    <a:srgbClr val="000000">
                      <a:alpha val="43137"/>
                    </a:srgbClr>
                  </a:outerShdw>
                </a:effectLst>
              </a:rPr>
              <a:t>[we live] within a worldwide fellowship of Churches in which we will learn to sharpen our understanding of the will and purpose of God by contact with contemporary thought. </a:t>
            </a:r>
            <a:endParaRPr lang="en-US" sz="2400" dirty="0" smtClean="0">
              <a:solidFill>
                <a:schemeClr val="bg1"/>
              </a:solidFill>
              <a:effectLst>
                <a:glow rad="101600">
                  <a:schemeClr val="tx1">
                    <a:alpha val="60000"/>
                  </a:schemeClr>
                </a:glow>
                <a:outerShdw blurRad="38100" dist="38100" dir="2700000" algn="tl">
                  <a:srgbClr val="000000">
                    <a:alpha val="43137"/>
                  </a:srgbClr>
                </a:outerShdw>
              </a:effectLst>
            </a:endParaRPr>
          </a:p>
          <a:p>
            <a:pPr>
              <a:defRPr/>
            </a:pPr>
            <a:endParaRPr lang="en-US" sz="2400" dirty="0">
              <a:solidFill>
                <a:schemeClr val="bg1"/>
              </a:solidFill>
              <a:effectLst>
                <a:glow rad="101600">
                  <a:schemeClr val="tx1">
                    <a:alpha val="60000"/>
                  </a:schemeClr>
                </a:glow>
                <a:outerShdw blurRad="38100" dist="38100" dir="2700000" algn="tl">
                  <a:srgbClr val="000000">
                    <a:alpha val="43137"/>
                  </a:srgbClr>
                </a:outerShdw>
              </a:effectLst>
            </a:endParaRPr>
          </a:p>
          <a:p>
            <a:pPr>
              <a:defRPr/>
            </a:pPr>
            <a:r>
              <a:rPr lang="en-US" sz="2400" dirty="0">
                <a:solidFill>
                  <a:schemeClr val="bg1"/>
                </a:solidFill>
                <a:effectLst>
                  <a:glow rad="101600">
                    <a:schemeClr val="tx1">
                      <a:alpha val="60000"/>
                    </a:schemeClr>
                  </a:glow>
                  <a:outerShdw blurRad="38100" dist="38100" dir="2700000" algn="tl">
                    <a:srgbClr val="000000">
                      <a:alpha val="43137"/>
                    </a:srgbClr>
                  </a:outerShdw>
                </a:effectLst>
              </a:rPr>
              <a:t>Within that fellowship we also stand in relation to contemporary societies in ways which will help us to understand </a:t>
            </a:r>
            <a:r>
              <a:rPr lang="en-US" sz="2400" dirty="0">
                <a:solidFill>
                  <a:srgbClr val="FFFF00"/>
                </a:solidFill>
                <a:effectLst>
                  <a:glow rad="101600">
                    <a:schemeClr val="tx1">
                      <a:alpha val="60000"/>
                    </a:schemeClr>
                  </a:glow>
                  <a:outerShdw blurRad="38100" dist="38100" dir="2700000" algn="tl">
                    <a:srgbClr val="000000">
                      <a:alpha val="43137"/>
                    </a:srgbClr>
                  </a:outerShdw>
                </a:effectLst>
              </a:rPr>
              <a:t>our own </a:t>
            </a:r>
            <a:r>
              <a:rPr lang="en-AU" sz="2400" dirty="0">
                <a:solidFill>
                  <a:srgbClr val="FFFF00"/>
                </a:solidFill>
                <a:effectLst>
                  <a:glow rad="101600">
                    <a:schemeClr val="tx1">
                      <a:alpha val="60000"/>
                    </a:schemeClr>
                  </a:glow>
                  <a:outerShdw blurRad="38100" dist="38100" dir="2700000" algn="tl">
                    <a:srgbClr val="000000">
                      <a:alpha val="43137"/>
                    </a:srgbClr>
                  </a:outerShdw>
                </a:effectLst>
              </a:rPr>
              <a:t>nature and mission.</a:t>
            </a:r>
          </a:p>
          <a:p>
            <a:pPr>
              <a:defRPr/>
            </a:pPr>
            <a:endParaRPr lang="en-US" sz="2400" dirty="0">
              <a:solidFill>
                <a:srgbClr val="FFFF00"/>
              </a:solidFill>
              <a:effectLst>
                <a:glow rad="101600">
                  <a:schemeClr val="tx1">
                    <a:alpha val="60000"/>
                  </a:schemeClr>
                </a:glow>
                <a:outerShdw blurRad="38100" dist="38100" dir="2700000" algn="tl">
                  <a:srgbClr val="000000">
                    <a:alpha val="43137"/>
                  </a:srgbClr>
                </a:outerShdw>
              </a:effectLst>
            </a:endParaRPr>
          </a:p>
          <a:p>
            <a:pPr algn="r">
              <a:defRPr/>
            </a:pPr>
            <a:r>
              <a:rPr lang="en-US" sz="2400" dirty="0">
                <a:solidFill>
                  <a:srgbClr val="FFFF00"/>
                </a:solidFill>
                <a:effectLst>
                  <a:glow rad="101600">
                    <a:schemeClr val="tx1">
                      <a:alpha val="60000"/>
                    </a:schemeClr>
                  </a:glow>
                  <a:outerShdw blurRad="38100" dist="38100" dir="2700000" algn="tl">
                    <a:srgbClr val="000000">
                      <a:alpha val="43137"/>
                    </a:srgbClr>
                  </a:outerShdw>
                </a:effectLst>
              </a:rPr>
              <a:t>Basis chapter 11</a:t>
            </a:r>
          </a:p>
          <a:p>
            <a:pPr>
              <a:spcBef>
                <a:spcPct val="50000"/>
              </a:spcBef>
              <a:defRPr/>
            </a:pPr>
            <a:endParaRPr lang="en-AU" sz="3200" dirty="0">
              <a:solidFill>
                <a:schemeClr val="bg1"/>
              </a:solidFill>
              <a:effectLst>
                <a:glow rad="228600">
                  <a:schemeClr val="tx1">
                    <a:alpha val="40000"/>
                  </a:schemeClr>
                </a:glow>
                <a:outerShdw blurRad="38100" dist="38100" dir="2700000" algn="tl">
                  <a:srgbClr val="000000">
                    <a:alpha val="43137"/>
                  </a:srgbClr>
                </a:outerShdw>
              </a:effectLst>
            </a:endParaRPr>
          </a:p>
        </p:txBody>
      </p:sp>
      <p:sp>
        <p:nvSpPr>
          <p:cNvPr id="6" name="TextBox 5"/>
          <p:cNvSpPr txBox="1"/>
          <p:nvPr/>
        </p:nvSpPr>
        <p:spPr>
          <a:xfrm>
            <a:off x="4000496" y="0"/>
            <a:ext cx="5143504" cy="1446550"/>
          </a:xfrm>
          <a:prstGeom prst="rect">
            <a:avLst/>
          </a:prstGeom>
          <a:noFill/>
        </p:spPr>
        <p:txBody>
          <a:bodyPr wrap="square" rtlCol="0">
            <a:spAutoFit/>
          </a:bodyPr>
          <a:lstStyle/>
          <a:p>
            <a:pPr algn="r"/>
            <a:r>
              <a:rPr lang="en-US" sz="8800" dirty="0" smtClean="0">
                <a:solidFill>
                  <a:schemeClr val="bg1"/>
                </a:solidFill>
                <a:effectLst>
                  <a:outerShdw blurRad="38100" dist="38100" dir="2700000" algn="tl">
                    <a:srgbClr val="000000">
                      <a:alpha val="43137"/>
                    </a:srgbClr>
                  </a:outerShdw>
                </a:effectLst>
                <a:latin typeface="Chiller" pitchFamily="82" charset="0"/>
              </a:rPr>
              <a:t>Call to worship</a:t>
            </a:r>
            <a:endParaRPr lang="en-AU" sz="4400" dirty="0">
              <a:solidFill>
                <a:schemeClr val="bg1"/>
              </a:solidFill>
              <a:effectLst>
                <a:outerShdw blurRad="38100" dist="38100" dir="2700000" algn="tl">
                  <a:srgbClr val="000000">
                    <a:alpha val="43137"/>
                  </a:srgbClr>
                </a:outerShdw>
              </a:effectLst>
              <a:latin typeface="Chiller" pitchFamily="82" charset="0"/>
            </a:endParaRPr>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0" y="0"/>
            <a:ext cx="6119813" cy="4093428"/>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pPr>
            <a:r>
              <a:rPr lang="en-US" sz="2800" b="1" i="1" dirty="0">
                <a:solidFill>
                  <a:schemeClr val="bg1"/>
                </a:solidFill>
              </a:rPr>
              <a:t>For </a:t>
            </a:r>
            <a:r>
              <a:rPr lang="en-US" sz="2800" b="1" i="1" dirty="0" smtClean="0">
                <a:solidFill>
                  <a:schemeClr val="bg1"/>
                </a:solidFill>
              </a:rPr>
              <a:t>they all are our kin</a:t>
            </a:r>
            <a:r>
              <a:rPr lang="en-US" sz="2800" b="1" i="1" dirty="0">
                <a:solidFill>
                  <a:schemeClr val="bg1"/>
                </a:solidFill>
              </a:rPr>
              <a:t/>
            </a:r>
            <a:br>
              <a:rPr lang="en-US" sz="2800" b="1" i="1" dirty="0">
                <a:solidFill>
                  <a:schemeClr val="bg1"/>
                </a:solidFill>
              </a:rPr>
            </a:br>
            <a:r>
              <a:rPr lang="en-US" sz="2800" b="1" i="1" dirty="0" smtClean="0">
                <a:solidFill>
                  <a:schemeClr val="bg1"/>
                </a:solidFill>
              </a:rPr>
              <a:t>And they’re all loved by you</a:t>
            </a:r>
          </a:p>
          <a:p>
            <a:pPr>
              <a:spcBef>
                <a:spcPct val="50000"/>
              </a:spcBef>
            </a:pPr>
            <a:r>
              <a:rPr lang="en-US" sz="2800" b="1" i="1" dirty="0" smtClean="0">
                <a:solidFill>
                  <a:schemeClr val="bg1"/>
                </a:solidFill>
              </a:rPr>
              <a:t>but with our big brains</a:t>
            </a:r>
            <a:br>
              <a:rPr lang="en-US" sz="2800" b="1" i="1" dirty="0" smtClean="0">
                <a:solidFill>
                  <a:schemeClr val="bg1"/>
                </a:solidFill>
              </a:rPr>
            </a:br>
            <a:r>
              <a:rPr lang="en-US" sz="2800" b="1" i="1" dirty="0" smtClean="0">
                <a:solidFill>
                  <a:schemeClr val="bg1"/>
                </a:solidFill>
              </a:rPr>
              <a:t>humans can love you too</a:t>
            </a:r>
            <a:r>
              <a:rPr lang="en-US" sz="2800" b="1" i="1" dirty="0">
                <a:solidFill>
                  <a:schemeClr val="bg1"/>
                </a:solidFill>
              </a:rPr>
              <a:t/>
            </a:r>
            <a:br>
              <a:rPr lang="en-US" sz="2800" b="1" i="1" dirty="0">
                <a:solidFill>
                  <a:schemeClr val="bg1"/>
                </a:solidFill>
              </a:rPr>
            </a:br>
            <a:endParaRPr lang="en-US" sz="2800" b="1" i="1" dirty="0" smtClean="0">
              <a:solidFill>
                <a:schemeClr val="bg1"/>
              </a:solidFill>
            </a:endParaRPr>
          </a:p>
          <a:p>
            <a:pPr>
              <a:spcBef>
                <a:spcPct val="50000"/>
              </a:spcBef>
            </a:pPr>
            <a:r>
              <a:rPr lang="en-US" sz="2800" b="1" i="1" dirty="0" smtClean="0">
                <a:solidFill>
                  <a:schemeClr val="bg1"/>
                </a:solidFill>
              </a:rPr>
              <a:t>And </a:t>
            </a:r>
            <a:r>
              <a:rPr lang="en-US" sz="2800" b="1" i="1" dirty="0">
                <a:solidFill>
                  <a:schemeClr val="bg1"/>
                </a:solidFill>
              </a:rPr>
              <a:t>I just thank you Father</a:t>
            </a:r>
            <a:br>
              <a:rPr lang="en-US" sz="2800" b="1" i="1" dirty="0">
                <a:solidFill>
                  <a:schemeClr val="bg1"/>
                </a:solidFill>
              </a:rPr>
            </a:br>
            <a:r>
              <a:rPr lang="en-US" sz="2800" b="1" i="1" dirty="0">
                <a:solidFill>
                  <a:schemeClr val="bg1"/>
                </a:solidFill>
              </a:rPr>
              <a:t>For </a:t>
            </a:r>
            <a:r>
              <a:rPr lang="en-US" sz="2800" b="1" i="1" dirty="0" smtClean="0">
                <a:solidFill>
                  <a:schemeClr val="bg1"/>
                </a:solidFill>
              </a:rPr>
              <a:t>speaking to me.</a:t>
            </a:r>
            <a:r>
              <a:rPr lang="en-US" sz="2800" b="1" i="1" dirty="0">
                <a:solidFill>
                  <a:schemeClr val="bg1"/>
                </a:solidFill>
              </a:rPr>
              <a:t/>
            </a:r>
            <a:br>
              <a:rPr lang="en-US" sz="2800" b="1" i="1" dirty="0">
                <a:solidFill>
                  <a:schemeClr val="bg1"/>
                </a:solidFill>
              </a:rPr>
            </a:br>
            <a:r>
              <a:rPr lang="en-US" b="1" i="1" dirty="0"/>
              <a:t/>
            </a:r>
            <a:br>
              <a:rPr lang="en-US" b="1" i="1" dirty="0"/>
            </a:br>
            <a:endParaRPr lang="en-US" b="1" i="1" dirty="0"/>
          </a:p>
        </p:txBody>
      </p:sp>
    </p:spTree>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0" y="0"/>
            <a:ext cx="7272338" cy="5601533"/>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pPr>
            <a:r>
              <a:rPr lang="en-US" sz="2800" b="1" dirty="0">
                <a:solidFill>
                  <a:schemeClr val="bg1"/>
                </a:solidFill>
              </a:rPr>
              <a:t>If I were </a:t>
            </a:r>
            <a:r>
              <a:rPr lang="en-US" sz="2800" b="1" dirty="0" smtClean="0">
                <a:solidFill>
                  <a:schemeClr val="bg1"/>
                </a:solidFill>
              </a:rPr>
              <a:t>a kookaburra</a:t>
            </a:r>
            <a:r>
              <a:rPr lang="en-US" sz="2800" b="1" dirty="0">
                <a:solidFill>
                  <a:schemeClr val="bg1"/>
                </a:solidFill>
              </a:rPr>
              <a:t/>
            </a:r>
            <a:br>
              <a:rPr lang="en-US" sz="2800" b="1" dirty="0">
                <a:solidFill>
                  <a:schemeClr val="bg1"/>
                </a:solidFill>
              </a:rPr>
            </a:br>
            <a:r>
              <a:rPr lang="en-US" sz="2800" b="1" dirty="0">
                <a:solidFill>
                  <a:schemeClr val="bg1"/>
                </a:solidFill>
              </a:rPr>
              <a:t>I’d </a:t>
            </a:r>
            <a:r>
              <a:rPr lang="en-US" sz="2800" b="1" dirty="0" smtClean="0">
                <a:solidFill>
                  <a:schemeClr val="bg1"/>
                </a:solidFill>
              </a:rPr>
              <a:t>worship you with lots of </a:t>
            </a:r>
            <a:r>
              <a:rPr lang="en-US" sz="2800" b="1" dirty="0" err="1" smtClean="0">
                <a:solidFill>
                  <a:schemeClr val="bg1"/>
                </a:solidFill>
              </a:rPr>
              <a:t>laughta</a:t>
            </a:r>
            <a:r>
              <a:rPr lang="en-US" sz="2800" b="1" dirty="0" smtClean="0">
                <a:solidFill>
                  <a:schemeClr val="bg1"/>
                </a:solidFill>
              </a:rPr>
              <a:t>!</a:t>
            </a:r>
          </a:p>
          <a:p>
            <a:pPr>
              <a:spcBef>
                <a:spcPct val="50000"/>
              </a:spcBef>
            </a:pPr>
            <a:r>
              <a:rPr lang="en-US" sz="2800" b="1" dirty="0" smtClean="0">
                <a:solidFill>
                  <a:schemeClr val="bg1"/>
                </a:solidFill>
              </a:rPr>
              <a:t>And if </a:t>
            </a:r>
            <a:r>
              <a:rPr lang="en-US" sz="2800" b="1" dirty="0">
                <a:solidFill>
                  <a:schemeClr val="bg1"/>
                </a:solidFill>
              </a:rPr>
              <a:t>I were a kangaroo </a:t>
            </a:r>
            <a:br>
              <a:rPr lang="en-US" sz="2800" b="1" dirty="0">
                <a:solidFill>
                  <a:schemeClr val="bg1"/>
                </a:solidFill>
              </a:rPr>
            </a:br>
            <a:r>
              <a:rPr lang="en-US" sz="2800" b="1" dirty="0">
                <a:solidFill>
                  <a:schemeClr val="bg1"/>
                </a:solidFill>
              </a:rPr>
              <a:t>You know I’d hop right up to you; </a:t>
            </a:r>
            <a:br>
              <a:rPr lang="en-US" sz="2800" b="1" dirty="0">
                <a:solidFill>
                  <a:schemeClr val="bg1"/>
                </a:solidFill>
              </a:rPr>
            </a:br>
            <a:endParaRPr lang="en-US" sz="2800" b="1" dirty="0" smtClean="0">
              <a:solidFill>
                <a:schemeClr val="bg1"/>
              </a:solidFill>
            </a:endParaRPr>
          </a:p>
          <a:p>
            <a:pPr>
              <a:spcBef>
                <a:spcPct val="50000"/>
              </a:spcBef>
            </a:pPr>
            <a:r>
              <a:rPr lang="en-US" sz="2800" b="1" dirty="0" smtClean="0">
                <a:solidFill>
                  <a:schemeClr val="bg1"/>
                </a:solidFill>
              </a:rPr>
              <a:t>And </a:t>
            </a:r>
            <a:r>
              <a:rPr lang="en-US" sz="2800" b="1" dirty="0">
                <a:solidFill>
                  <a:schemeClr val="bg1"/>
                </a:solidFill>
              </a:rPr>
              <a:t>if I were </a:t>
            </a:r>
            <a:r>
              <a:rPr lang="en-US" sz="2800" b="1" dirty="0" smtClean="0">
                <a:solidFill>
                  <a:schemeClr val="bg1"/>
                </a:solidFill>
              </a:rPr>
              <a:t>a platypus</a:t>
            </a:r>
            <a:r>
              <a:rPr lang="en-US" sz="2800" b="1" dirty="0">
                <a:solidFill>
                  <a:schemeClr val="bg1"/>
                </a:solidFill>
              </a:rPr>
              <a:t/>
            </a:r>
            <a:br>
              <a:rPr lang="en-US" sz="2800" b="1" dirty="0">
                <a:solidFill>
                  <a:schemeClr val="bg1"/>
                </a:solidFill>
              </a:rPr>
            </a:br>
            <a:r>
              <a:rPr lang="en-US" sz="2800" b="1" dirty="0">
                <a:solidFill>
                  <a:schemeClr val="bg1"/>
                </a:solidFill>
              </a:rPr>
              <a:t>I’d </a:t>
            </a:r>
            <a:r>
              <a:rPr lang="en-US" sz="2800" b="1" dirty="0" smtClean="0">
                <a:solidFill>
                  <a:schemeClr val="bg1"/>
                </a:solidFill>
              </a:rPr>
              <a:t>praise you God with my </a:t>
            </a:r>
            <a:r>
              <a:rPr lang="en-US" sz="2800" b="1" dirty="0">
                <a:solidFill>
                  <a:schemeClr val="bg1"/>
                </a:solidFill>
              </a:rPr>
              <a:t>good </a:t>
            </a:r>
            <a:r>
              <a:rPr lang="en-US" sz="2800" b="1" dirty="0" smtClean="0">
                <a:solidFill>
                  <a:schemeClr val="bg1"/>
                </a:solidFill>
              </a:rPr>
              <a:t>looks</a:t>
            </a:r>
            <a:r>
              <a:rPr lang="en-US" sz="2800" b="1" dirty="0">
                <a:solidFill>
                  <a:schemeClr val="bg1"/>
                </a:solidFill>
              </a:rPr>
              <a:t/>
            </a:r>
            <a:br>
              <a:rPr lang="en-US" sz="2800" b="1" dirty="0">
                <a:solidFill>
                  <a:schemeClr val="bg1"/>
                </a:solidFill>
              </a:rPr>
            </a:br>
            <a:endParaRPr lang="en-US" sz="2800" b="1" dirty="0" smtClean="0">
              <a:solidFill>
                <a:schemeClr val="bg1"/>
              </a:solidFill>
            </a:endParaRPr>
          </a:p>
          <a:p>
            <a:pPr>
              <a:spcBef>
                <a:spcPct val="50000"/>
              </a:spcBef>
            </a:pPr>
            <a:r>
              <a:rPr lang="en-US" sz="2800" b="1" dirty="0" smtClean="0">
                <a:solidFill>
                  <a:schemeClr val="bg1"/>
                </a:solidFill>
              </a:rPr>
              <a:t>But I am a human</a:t>
            </a:r>
            <a:br>
              <a:rPr lang="en-US" sz="2800" b="1" dirty="0" smtClean="0">
                <a:solidFill>
                  <a:schemeClr val="bg1"/>
                </a:solidFill>
              </a:rPr>
            </a:br>
            <a:r>
              <a:rPr lang="en-US" sz="2800" b="1" dirty="0" smtClean="0">
                <a:solidFill>
                  <a:schemeClr val="bg1"/>
                </a:solidFill>
              </a:rPr>
              <a:t>its alright by me! </a:t>
            </a:r>
            <a:r>
              <a:rPr lang="en-US" sz="2800" b="1" dirty="0">
                <a:solidFill>
                  <a:schemeClr val="bg1"/>
                </a:solidFill>
              </a:rPr>
              <a:t/>
            </a:r>
            <a:br>
              <a:rPr lang="en-US" sz="2800" b="1" dirty="0">
                <a:solidFill>
                  <a:schemeClr val="bg1"/>
                </a:solidFill>
              </a:rPr>
            </a:br>
            <a:r>
              <a:rPr lang="en-US" b="1" dirty="0"/>
              <a:t/>
            </a:r>
            <a:br>
              <a:rPr lang="en-US" b="1" dirty="0"/>
            </a:br>
            <a:endParaRPr lang="en-US" b="1" dirty="0"/>
          </a:p>
        </p:txBody>
      </p:sp>
    </p:spTree>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0" y="0"/>
            <a:ext cx="6119813" cy="4093428"/>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pPr>
            <a:r>
              <a:rPr lang="en-US" sz="2800" b="1" i="1" dirty="0">
                <a:solidFill>
                  <a:schemeClr val="bg1"/>
                </a:solidFill>
              </a:rPr>
              <a:t>For </a:t>
            </a:r>
            <a:r>
              <a:rPr lang="en-US" sz="2800" b="1" i="1" dirty="0" smtClean="0">
                <a:solidFill>
                  <a:schemeClr val="bg1"/>
                </a:solidFill>
              </a:rPr>
              <a:t>they all are our kin</a:t>
            </a:r>
            <a:r>
              <a:rPr lang="en-US" sz="2800" b="1" i="1" dirty="0">
                <a:solidFill>
                  <a:schemeClr val="bg1"/>
                </a:solidFill>
              </a:rPr>
              <a:t/>
            </a:r>
            <a:br>
              <a:rPr lang="en-US" sz="2800" b="1" i="1" dirty="0">
                <a:solidFill>
                  <a:schemeClr val="bg1"/>
                </a:solidFill>
              </a:rPr>
            </a:br>
            <a:r>
              <a:rPr lang="en-US" sz="2800" b="1" i="1" dirty="0" smtClean="0">
                <a:solidFill>
                  <a:schemeClr val="bg1"/>
                </a:solidFill>
              </a:rPr>
              <a:t>And they’re all loved by you</a:t>
            </a:r>
          </a:p>
          <a:p>
            <a:pPr>
              <a:spcBef>
                <a:spcPct val="50000"/>
              </a:spcBef>
            </a:pPr>
            <a:r>
              <a:rPr lang="en-US" sz="2800" b="1" i="1" dirty="0" smtClean="0">
                <a:solidFill>
                  <a:schemeClr val="bg1"/>
                </a:solidFill>
              </a:rPr>
              <a:t>but with our big brains</a:t>
            </a:r>
            <a:br>
              <a:rPr lang="en-US" sz="2800" b="1" i="1" dirty="0" smtClean="0">
                <a:solidFill>
                  <a:schemeClr val="bg1"/>
                </a:solidFill>
              </a:rPr>
            </a:br>
            <a:r>
              <a:rPr lang="en-US" sz="2800" b="1" i="1" dirty="0" smtClean="0">
                <a:solidFill>
                  <a:schemeClr val="bg1"/>
                </a:solidFill>
              </a:rPr>
              <a:t>humans can love you too</a:t>
            </a:r>
            <a:r>
              <a:rPr lang="en-US" sz="2800" b="1" i="1" dirty="0">
                <a:solidFill>
                  <a:schemeClr val="bg1"/>
                </a:solidFill>
              </a:rPr>
              <a:t/>
            </a:r>
            <a:br>
              <a:rPr lang="en-US" sz="2800" b="1" i="1" dirty="0">
                <a:solidFill>
                  <a:schemeClr val="bg1"/>
                </a:solidFill>
              </a:rPr>
            </a:br>
            <a:endParaRPr lang="en-US" sz="2800" b="1" i="1" dirty="0" smtClean="0">
              <a:solidFill>
                <a:schemeClr val="bg1"/>
              </a:solidFill>
            </a:endParaRPr>
          </a:p>
          <a:p>
            <a:pPr>
              <a:spcBef>
                <a:spcPct val="50000"/>
              </a:spcBef>
            </a:pPr>
            <a:r>
              <a:rPr lang="en-US" sz="2800" b="1" i="1" dirty="0" smtClean="0">
                <a:solidFill>
                  <a:schemeClr val="bg1"/>
                </a:solidFill>
              </a:rPr>
              <a:t>And </a:t>
            </a:r>
            <a:r>
              <a:rPr lang="en-US" sz="2800" b="1" i="1" dirty="0">
                <a:solidFill>
                  <a:schemeClr val="bg1"/>
                </a:solidFill>
              </a:rPr>
              <a:t>I just thank you </a:t>
            </a:r>
            <a:r>
              <a:rPr lang="en-US" sz="2800" b="1" i="1" dirty="0" smtClean="0">
                <a:solidFill>
                  <a:schemeClr val="bg1"/>
                </a:solidFill>
              </a:rPr>
              <a:t>Mother</a:t>
            </a:r>
            <a:r>
              <a:rPr lang="en-US" sz="2800" b="1" i="1" dirty="0">
                <a:solidFill>
                  <a:schemeClr val="bg1"/>
                </a:solidFill>
              </a:rPr>
              <a:t/>
            </a:r>
            <a:br>
              <a:rPr lang="en-US" sz="2800" b="1" i="1" dirty="0">
                <a:solidFill>
                  <a:schemeClr val="bg1"/>
                </a:solidFill>
              </a:rPr>
            </a:br>
            <a:r>
              <a:rPr lang="en-US" sz="2800" b="1" i="1" dirty="0">
                <a:solidFill>
                  <a:schemeClr val="bg1"/>
                </a:solidFill>
              </a:rPr>
              <a:t>For </a:t>
            </a:r>
            <a:r>
              <a:rPr lang="en-US" sz="2800" b="1" i="1" dirty="0" smtClean="0">
                <a:solidFill>
                  <a:schemeClr val="bg1"/>
                </a:solidFill>
              </a:rPr>
              <a:t>loving ‘</a:t>
            </a:r>
            <a:r>
              <a:rPr lang="en-US" sz="2800" b="1" i="1" dirty="0" err="1" smtClean="0">
                <a:solidFill>
                  <a:schemeClr val="bg1"/>
                </a:solidFill>
              </a:rPr>
              <a:t>lil</a:t>
            </a:r>
            <a:r>
              <a:rPr lang="en-US" sz="2800" b="1" i="1" dirty="0" smtClean="0">
                <a:solidFill>
                  <a:schemeClr val="bg1"/>
                </a:solidFill>
              </a:rPr>
              <a:t> me.</a:t>
            </a:r>
            <a:r>
              <a:rPr lang="en-US" sz="2800" b="1" i="1" dirty="0">
                <a:solidFill>
                  <a:schemeClr val="bg1"/>
                </a:solidFill>
              </a:rPr>
              <a:t/>
            </a:r>
            <a:br>
              <a:rPr lang="en-US" sz="2800" b="1" i="1" dirty="0">
                <a:solidFill>
                  <a:schemeClr val="bg1"/>
                </a:solidFill>
              </a:rPr>
            </a:br>
            <a:r>
              <a:rPr lang="en-US" b="1" i="1" dirty="0"/>
              <a:t/>
            </a:r>
            <a:br>
              <a:rPr lang="en-US" b="1" i="1" dirty="0"/>
            </a:br>
            <a:endParaRPr lang="en-US" b="1" i="1" dirty="0"/>
          </a:p>
        </p:txBody>
      </p:sp>
    </p:spTree>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0" y="0"/>
            <a:ext cx="7920038" cy="5386090"/>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pPr>
            <a:r>
              <a:rPr lang="en-US" sz="2800" b="1" dirty="0">
                <a:solidFill>
                  <a:schemeClr val="bg1"/>
                </a:solidFill>
              </a:rPr>
              <a:t>If I were a </a:t>
            </a:r>
            <a:r>
              <a:rPr lang="en-US" sz="2800" b="1" dirty="0" smtClean="0">
                <a:solidFill>
                  <a:schemeClr val="bg1"/>
                </a:solidFill>
              </a:rPr>
              <a:t>lizard now</a:t>
            </a:r>
            <a:r>
              <a:rPr lang="en-US" sz="2800" b="1" dirty="0">
                <a:solidFill>
                  <a:schemeClr val="bg1"/>
                </a:solidFill>
              </a:rPr>
              <a:t/>
            </a:r>
            <a:br>
              <a:rPr lang="en-US" sz="2800" b="1" dirty="0">
                <a:solidFill>
                  <a:schemeClr val="bg1"/>
                </a:solidFill>
              </a:rPr>
            </a:br>
            <a:r>
              <a:rPr lang="en-US" sz="2800" b="1" dirty="0">
                <a:solidFill>
                  <a:schemeClr val="bg1"/>
                </a:solidFill>
              </a:rPr>
              <a:t>I’d </a:t>
            </a:r>
            <a:r>
              <a:rPr lang="en-US" sz="2800" b="1" dirty="0" smtClean="0">
                <a:solidFill>
                  <a:schemeClr val="bg1"/>
                </a:solidFill>
              </a:rPr>
              <a:t>be so fast I’d make you proud!</a:t>
            </a:r>
          </a:p>
          <a:p>
            <a:pPr>
              <a:spcBef>
                <a:spcPct val="50000"/>
              </a:spcBef>
            </a:pPr>
            <a:r>
              <a:rPr lang="en-US" sz="2800" b="1" dirty="0" smtClean="0">
                <a:solidFill>
                  <a:schemeClr val="bg1"/>
                </a:solidFill>
              </a:rPr>
              <a:t>And </a:t>
            </a:r>
            <a:r>
              <a:rPr lang="en-US" sz="2800" b="1" dirty="0">
                <a:solidFill>
                  <a:schemeClr val="bg1"/>
                </a:solidFill>
              </a:rPr>
              <a:t>if I were </a:t>
            </a:r>
            <a:r>
              <a:rPr lang="en-US" sz="2800" b="1" dirty="0" smtClean="0">
                <a:solidFill>
                  <a:schemeClr val="bg1"/>
                </a:solidFill>
              </a:rPr>
              <a:t>a mammal: boy</a:t>
            </a:r>
            <a:r>
              <a:rPr lang="en-US" sz="2800" b="1" dirty="0">
                <a:solidFill>
                  <a:schemeClr val="bg1"/>
                </a:solidFill>
              </a:rPr>
              <a:t/>
            </a:r>
            <a:br>
              <a:rPr lang="en-US" sz="2800" b="1" dirty="0">
                <a:solidFill>
                  <a:schemeClr val="bg1"/>
                </a:solidFill>
              </a:rPr>
            </a:br>
            <a:r>
              <a:rPr lang="en-US" sz="2800" b="1" dirty="0" smtClean="0">
                <a:solidFill>
                  <a:schemeClr val="bg1"/>
                </a:solidFill>
              </a:rPr>
              <a:t>I’d have a great dream for you to enjoy!</a:t>
            </a:r>
          </a:p>
          <a:p>
            <a:pPr>
              <a:spcBef>
                <a:spcPct val="50000"/>
              </a:spcBef>
            </a:pPr>
            <a:r>
              <a:rPr lang="en-US" sz="2800" b="1" dirty="0" smtClean="0">
                <a:solidFill>
                  <a:schemeClr val="bg1"/>
                </a:solidFill>
              </a:rPr>
              <a:t>And </a:t>
            </a:r>
            <a:r>
              <a:rPr lang="en-US" sz="2800" b="1" dirty="0">
                <a:solidFill>
                  <a:schemeClr val="bg1"/>
                </a:solidFill>
              </a:rPr>
              <a:t>if I were a </a:t>
            </a:r>
            <a:r>
              <a:rPr lang="en-US" sz="2800" b="1" dirty="0" smtClean="0">
                <a:solidFill>
                  <a:schemeClr val="bg1"/>
                </a:solidFill>
              </a:rPr>
              <a:t>dolphin strong</a:t>
            </a:r>
            <a:r>
              <a:rPr lang="en-US" sz="2800" b="1" dirty="0">
                <a:solidFill>
                  <a:schemeClr val="bg1"/>
                </a:solidFill>
              </a:rPr>
              <a:t/>
            </a:r>
            <a:br>
              <a:rPr lang="en-US" sz="2800" b="1" dirty="0">
                <a:solidFill>
                  <a:schemeClr val="bg1"/>
                </a:solidFill>
              </a:rPr>
            </a:br>
            <a:r>
              <a:rPr lang="en-US" sz="2800" b="1" dirty="0" smtClean="0">
                <a:solidFill>
                  <a:schemeClr val="bg1"/>
                </a:solidFill>
              </a:rPr>
              <a:t>I’d sing you one of my beautiful songs</a:t>
            </a:r>
          </a:p>
          <a:p>
            <a:pPr>
              <a:spcBef>
                <a:spcPct val="50000"/>
              </a:spcBef>
            </a:pPr>
            <a:endParaRPr lang="en-US" sz="2800" b="1" dirty="0" smtClean="0">
              <a:solidFill>
                <a:schemeClr val="bg1"/>
              </a:solidFill>
            </a:endParaRPr>
          </a:p>
          <a:p>
            <a:pPr>
              <a:spcBef>
                <a:spcPct val="50000"/>
              </a:spcBef>
            </a:pPr>
            <a:r>
              <a:rPr lang="en-US" sz="2800" b="1" dirty="0" smtClean="0">
                <a:solidFill>
                  <a:schemeClr val="bg1"/>
                </a:solidFill>
              </a:rPr>
              <a:t>But I am a human</a:t>
            </a:r>
            <a:br>
              <a:rPr lang="en-US" sz="2800" b="1" dirty="0" smtClean="0">
                <a:solidFill>
                  <a:schemeClr val="bg1"/>
                </a:solidFill>
              </a:rPr>
            </a:br>
            <a:r>
              <a:rPr lang="en-US" sz="2800" b="1" dirty="0" smtClean="0">
                <a:solidFill>
                  <a:schemeClr val="bg1"/>
                </a:solidFill>
              </a:rPr>
              <a:t>its alright by me! </a:t>
            </a:r>
            <a:r>
              <a:rPr lang="en-US" sz="2800" b="1" dirty="0">
                <a:solidFill>
                  <a:schemeClr val="bg1"/>
                </a:solidFill>
              </a:rPr>
              <a:t/>
            </a:r>
            <a:br>
              <a:rPr lang="en-US" sz="2800" b="1" dirty="0">
                <a:solidFill>
                  <a:schemeClr val="bg1"/>
                </a:solidFill>
              </a:rPr>
            </a:br>
            <a:r>
              <a:rPr lang="en-US" b="1" dirty="0"/>
              <a:t/>
            </a:r>
            <a:br>
              <a:rPr lang="en-US" b="1" dirty="0"/>
            </a:br>
            <a:endParaRPr lang="en-US" b="1" dirty="0"/>
          </a:p>
        </p:txBody>
      </p:sp>
    </p:spTree>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0" y="0"/>
            <a:ext cx="6119813" cy="3816429"/>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pPr>
            <a:r>
              <a:rPr lang="en-US" sz="2800" b="1" i="1" dirty="0">
                <a:solidFill>
                  <a:schemeClr val="bg1"/>
                </a:solidFill>
              </a:rPr>
              <a:t>For </a:t>
            </a:r>
            <a:r>
              <a:rPr lang="en-US" sz="2800" b="1" i="1" dirty="0" smtClean="0">
                <a:solidFill>
                  <a:schemeClr val="bg1"/>
                </a:solidFill>
              </a:rPr>
              <a:t>they all are our kin</a:t>
            </a:r>
            <a:r>
              <a:rPr lang="en-US" sz="2800" b="1" i="1" dirty="0">
                <a:solidFill>
                  <a:schemeClr val="bg1"/>
                </a:solidFill>
              </a:rPr>
              <a:t/>
            </a:r>
            <a:br>
              <a:rPr lang="en-US" sz="2800" b="1" i="1" dirty="0">
                <a:solidFill>
                  <a:schemeClr val="bg1"/>
                </a:solidFill>
              </a:rPr>
            </a:br>
            <a:r>
              <a:rPr lang="en-US" sz="2800" b="1" i="1" dirty="0" smtClean="0">
                <a:solidFill>
                  <a:schemeClr val="bg1"/>
                </a:solidFill>
              </a:rPr>
              <a:t>And they’re all loved by you</a:t>
            </a:r>
          </a:p>
          <a:p>
            <a:pPr>
              <a:spcBef>
                <a:spcPct val="50000"/>
              </a:spcBef>
            </a:pPr>
            <a:r>
              <a:rPr lang="en-US" sz="2800" b="1" i="1" dirty="0" smtClean="0">
                <a:solidFill>
                  <a:schemeClr val="bg1"/>
                </a:solidFill>
              </a:rPr>
              <a:t>but with our big brains</a:t>
            </a:r>
            <a:br>
              <a:rPr lang="en-US" sz="2800" b="1" i="1" dirty="0" smtClean="0">
                <a:solidFill>
                  <a:schemeClr val="bg1"/>
                </a:solidFill>
              </a:rPr>
            </a:br>
            <a:r>
              <a:rPr lang="en-US" sz="2800" b="1" i="1" dirty="0" smtClean="0">
                <a:solidFill>
                  <a:schemeClr val="bg1"/>
                </a:solidFill>
              </a:rPr>
              <a:t>humans can love you too</a:t>
            </a:r>
            <a:r>
              <a:rPr lang="en-US" sz="2800" b="1" i="1" dirty="0">
                <a:solidFill>
                  <a:schemeClr val="bg1"/>
                </a:solidFill>
              </a:rPr>
              <a:t/>
            </a:r>
            <a:br>
              <a:rPr lang="en-US" sz="2800" b="1" i="1" dirty="0">
                <a:solidFill>
                  <a:schemeClr val="bg1"/>
                </a:solidFill>
              </a:rPr>
            </a:br>
            <a:endParaRPr lang="en-US" sz="2800" b="1" i="1" dirty="0" smtClean="0">
              <a:solidFill>
                <a:schemeClr val="bg1"/>
              </a:solidFill>
            </a:endParaRPr>
          </a:p>
          <a:p>
            <a:pPr>
              <a:spcBef>
                <a:spcPct val="50000"/>
              </a:spcBef>
            </a:pPr>
            <a:r>
              <a:rPr lang="en-US" sz="2800" b="1" i="1" dirty="0" smtClean="0">
                <a:solidFill>
                  <a:schemeClr val="bg1"/>
                </a:solidFill>
              </a:rPr>
              <a:t>And </a:t>
            </a:r>
            <a:r>
              <a:rPr lang="en-US" sz="2800" b="1" i="1" dirty="0">
                <a:solidFill>
                  <a:schemeClr val="bg1"/>
                </a:solidFill>
              </a:rPr>
              <a:t>I just thank you </a:t>
            </a:r>
            <a:r>
              <a:rPr lang="en-US" sz="2800" b="1" i="1" dirty="0" smtClean="0">
                <a:solidFill>
                  <a:schemeClr val="bg1"/>
                </a:solidFill>
              </a:rPr>
              <a:t>Spirit</a:t>
            </a:r>
            <a:r>
              <a:rPr lang="en-US" sz="2800" b="1" i="1" dirty="0">
                <a:solidFill>
                  <a:schemeClr val="bg1"/>
                </a:solidFill>
              </a:rPr>
              <a:t/>
            </a:r>
            <a:br>
              <a:rPr lang="en-US" sz="2800" b="1" i="1" dirty="0">
                <a:solidFill>
                  <a:schemeClr val="bg1"/>
                </a:solidFill>
              </a:rPr>
            </a:br>
            <a:r>
              <a:rPr lang="en-US" sz="2800" b="1" i="1" dirty="0">
                <a:solidFill>
                  <a:schemeClr val="bg1"/>
                </a:solidFill>
              </a:rPr>
              <a:t>For </a:t>
            </a:r>
            <a:r>
              <a:rPr lang="en-US" sz="2800" b="1" i="1" dirty="0" smtClean="0">
                <a:solidFill>
                  <a:schemeClr val="bg1"/>
                </a:solidFill>
              </a:rPr>
              <a:t>living in me.				#</a:t>
            </a:r>
            <a:r>
              <a:rPr lang="en-US" b="1" i="1" dirty="0"/>
              <a:t/>
            </a:r>
            <a:br>
              <a:rPr lang="en-US" b="1" i="1" dirty="0"/>
            </a:br>
            <a:endParaRPr lang="en-US" b="1" i="1" dirty="0"/>
          </a:p>
        </p:txBody>
      </p:sp>
    </p:spTree>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p:cNvPicPr>
            <a:picLocks noChangeAspect="1" noChangeArrowheads="1"/>
          </p:cNvPicPr>
          <p:nvPr/>
        </p:nvPicPr>
        <p:blipFill>
          <a:blip r:embed="rId3">
            <a:lum/>
          </a:blip>
          <a:srcRect/>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0" y="214290"/>
            <a:ext cx="9144001" cy="1446550"/>
          </a:xfrm>
          <a:prstGeom prst="rect">
            <a:avLst/>
          </a:prstGeom>
          <a:noFill/>
        </p:spPr>
        <p:txBody>
          <a:bodyPr wrap="square" rtlCol="0">
            <a:spAutoFit/>
          </a:bodyPr>
          <a:lstStyle/>
          <a:p>
            <a:pPr algn="r"/>
            <a:r>
              <a:rPr lang="en-US" sz="8800" dirty="0" smtClean="0">
                <a:solidFill>
                  <a:schemeClr val="bg1"/>
                </a:solidFill>
                <a:effectLst>
                  <a:outerShdw blurRad="38100" dist="38100" dir="2700000" algn="tl">
                    <a:srgbClr val="000000">
                      <a:alpha val="43137"/>
                    </a:srgbClr>
                  </a:outerShdw>
                </a:effectLst>
                <a:latin typeface="Chiller" pitchFamily="82" charset="0"/>
              </a:rPr>
              <a:t>offering</a:t>
            </a:r>
            <a:endParaRPr lang="en-AU" sz="4400" dirty="0">
              <a:solidFill>
                <a:schemeClr val="bg1"/>
              </a:solidFill>
              <a:effectLst>
                <a:outerShdw blurRad="38100" dist="38100" dir="2700000" algn="tl">
                  <a:srgbClr val="000000">
                    <a:alpha val="43137"/>
                  </a:srgbClr>
                </a:outerShdw>
              </a:effectLst>
              <a:latin typeface="Chiller" pitchFamily="82" charset="0"/>
            </a:endParaRPr>
          </a:p>
        </p:txBody>
      </p:sp>
    </p:spTree>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3">
            <a:lum/>
          </a:blip>
          <a:srcRect/>
          <a:stretch>
            <a:fillRect/>
          </a:stretch>
        </p:blipFill>
        <p:spPr bwMode="auto">
          <a:xfrm>
            <a:off x="0" y="0"/>
            <a:ext cx="9144000" cy="6858000"/>
          </a:xfrm>
          <a:prstGeom prst="rect">
            <a:avLst/>
          </a:prstGeom>
          <a:noFill/>
          <a:ln w="9525">
            <a:noFill/>
            <a:miter lim="800000"/>
            <a:headEnd/>
            <a:tailEnd/>
          </a:ln>
        </p:spPr>
      </p:pic>
      <p:sp>
        <p:nvSpPr>
          <p:cNvPr id="3075" name="Text Box 3"/>
          <p:cNvSpPr txBox="1">
            <a:spLocks noChangeArrowheads="1"/>
          </p:cNvSpPr>
          <p:nvPr/>
        </p:nvSpPr>
        <p:spPr bwMode="auto">
          <a:xfrm>
            <a:off x="285720" y="0"/>
            <a:ext cx="8421689" cy="4154984"/>
          </a:xfrm>
          <a:prstGeom prst="rect">
            <a:avLst/>
          </a:prstGeom>
          <a:noFill/>
          <a:ln w="9525">
            <a:noFill/>
            <a:miter lim="800000"/>
            <a:headEnd/>
            <a:tailEnd/>
          </a:ln>
          <a:effectLst>
            <a:outerShdw dist="35921" dir="2700000" algn="ctr" rotWithShape="0">
              <a:schemeClr val="tx1"/>
            </a:outerShdw>
          </a:effectLst>
        </p:spPr>
        <p:txBody>
          <a:bodyPr wrap="square">
            <a:spAutoFit/>
          </a:bodyPr>
          <a:lstStyle/>
          <a:p>
            <a:r>
              <a:rPr lang="en-US" sz="4400" b="1" dirty="0">
                <a:solidFill>
                  <a:schemeClr val="bg1"/>
                </a:solidFill>
                <a:effectLst>
                  <a:outerShdw blurRad="279400" dist="38100" dir="16200000" rotWithShape="0">
                    <a:schemeClr val="tx1"/>
                  </a:outerShdw>
                </a:effectLst>
                <a:latin typeface="+mn-lt"/>
              </a:rPr>
              <a:t>For the life that you have given,</a:t>
            </a:r>
            <a:br>
              <a:rPr lang="en-US" sz="4400" b="1" dirty="0">
                <a:solidFill>
                  <a:schemeClr val="bg1"/>
                </a:solidFill>
                <a:effectLst>
                  <a:outerShdw blurRad="279400" dist="38100" dir="16200000" rotWithShape="0">
                    <a:schemeClr val="tx1"/>
                  </a:outerShdw>
                </a:effectLst>
                <a:latin typeface="+mn-lt"/>
              </a:rPr>
            </a:br>
            <a:r>
              <a:rPr lang="en-US" sz="4400" b="1" dirty="0">
                <a:solidFill>
                  <a:schemeClr val="bg1"/>
                </a:solidFill>
                <a:effectLst>
                  <a:outerShdw blurRad="279400" dist="38100" dir="16200000" rotWithShape="0">
                    <a:schemeClr val="tx1"/>
                  </a:outerShdw>
                </a:effectLst>
                <a:latin typeface="+mn-lt"/>
              </a:rPr>
              <a:t>for the love in Christ made known</a:t>
            </a:r>
            <a:r>
              <a:rPr lang="en-US" sz="4400" b="1" dirty="0" smtClean="0">
                <a:solidFill>
                  <a:schemeClr val="bg1"/>
                </a:solidFill>
                <a:effectLst>
                  <a:outerShdw blurRad="279400" dist="38100" dir="16200000" rotWithShape="0">
                    <a:schemeClr val="tx1"/>
                  </a:outerShdw>
                </a:effectLst>
                <a:latin typeface="+mn-lt"/>
              </a:rPr>
              <a:t>,</a:t>
            </a:r>
          </a:p>
          <a:p>
            <a:r>
              <a:rPr lang="en-US" sz="4400" b="1" dirty="0">
                <a:solidFill>
                  <a:schemeClr val="bg1"/>
                </a:solidFill>
                <a:effectLst>
                  <a:outerShdw blurRad="279400" dist="38100" dir="16200000" rotWithShape="0">
                    <a:schemeClr val="tx1"/>
                  </a:outerShdw>
                </a:effectLst>
                <a:latin typeface="+mn-lt"/>
              </a:rPr>
              <a:t/>
            </a:r>
            <a:br>
              <a:rPr lang="en-US" sz="4400" b="1" dirty="0">
                <a:solidFill>
                  <a:schemeClr val="bg1"/>
                </a:solidFill>
                <a:effectLst>
                  <a:outerShdw blurRad="279400" dist="38100" dir="16200000" rotWithShape="0">
                    <a:schemeClr val="tx1"/>
                  </a:outerShdw>
                </a:effectLst>
                <a:latin typeface="+mn-lt"/>
              </a:rPr>
            </a:br>
            <a:r>
              <a:rPr lang="en-US" sz="4400" b="1" dirty="0">
                <a:solidFill>
                  <a:schemeClr val="bg1"/>
                </a:solidFill>
                <a:effectLst>
                  <a:outerShdw blurRad="279400" dist="38100" dir="16200000" rotWithShape="0">
                    <a:schemeClr val="tx1"/>
                  </a:outerShdw>
                </a:effectLst>
                <a:latin typeface="+mn-lt"/>
              </a:rPr>
              <a:t>with these fruits of time </a:t>
            </a:r>
            <a:r>
              <a:rPr lang="en-US" sz="4400" b="1" dirty="0" smtClean="0">
                <a:solidFill>
                  <a:schemeClr val="bg1"/>
                </a:solidFill>
                <a:effectLst>
                  <a:outerShdw blurRad="279400" dist="38100" dir="16200000" rotWithShape="0">
                    <a:schemeClr val="tx1"/>
                  </a:outerShdw>
                </a:effectLst>
                <a:latin typeface="+mn-lt"/>
              </a:rPr>
              <a:t>&amp; </a:t>
            </a:r>
            <a:r>
              <a:rPr lang="en-US" sz="4400" b="1" dirty="0" err="1" smtClean="0">
                <a:solidFill>
                  <a:schemeClr val="bg1"/>
                </a:solidFill>
                <a:effectLst>
                  <a:outerShdw blurRad="279400" dist="38100" dir="16200000" rotWithShape="0">
                    <a:schemeClr val="tx1"/>
                  </a:outerShdw>
                </a:effectLst>
                <a:latin typeface="+mn-lt"/>
              </a:rPr>
              <a:t>labour</a:t>
            </a:r>
            <a:r>
              <a:rPr lang="en-US" sz="4400" b="1" dirty="0">
                <a:solidFill>
                  <a:schemeClr val="bg1"/>
                </a:solidFill>
                <a:effectLst>
                  <a:outerShdw blurRad="279400" dist="38100" dir="16200000" rotWithShape="0">
                    <a:schemeClr val="tx1"/>
                  </a:outerShdw>
                </a:effectLst>
                <a:latin typeface="+mn-lt"/>
              </a:rPr>
              <a:t>,</a:t>
            </a:r>
            <a:br>
              <a:rPr lang="en-US" sz="4400" b="1" dirty="0">
                <a:solidFill>
                  <a:schemeClr val="bg1"/>
                </a:solidFill>
                <a:effectLst>
                  <a:outerShdw blurRad="279400" dist="38100" dir="16200000" rotWithShape="0">
                    <a:schemeClr val="tx1"/>
                  </a:outerShdw>
                </a:effectLst>
                <a:latin typeface="+mn-lt"/>
              </a:rPr>
            </a:br>
            <a:r>
              <a:rPr lang="en-US" sz="4400" b="1" dirty="0">
                <a:solidFill>
                  <a:schemeClr val="bg1"/>
                </a:solidFill>
                <a:effectLst>
                  <a:outerShdw blurRad="279400" dist="38100" dir="16200000" rotWithShape="0">
                    <a:schemeClr val="tx1"/>
                  </a:outerShdw>
                </a:effectLst>
                <a:latin typeface="+mn-lt"/>
              </a:rPr>
              <a:t>with these gifts that are your own:</a:t>
            </a:r>
            <a:br>
              <a:rPr lang="en-US" sz="4400" b="1" dirty="0">
                <a:solidFill>
                  <a:schemeClr val="bg1"/>
                </a:solidFill>
                <a:effectLst>
                  <a:outerShdw blurRad="279400" dist="38100" dir="16200000" rotWithShape="0">
                    <a:schemeClr val="tx1"/>
                  </a:outerShdw>
                </a:effectLst>
                <a:latin typeface="+mn-lt"/>
              </a:rPr>
            </a:br>
            <a:endParaRPr lang="en-US" sz="4400" b="1" dirty="0">
              <a:solidFill>
                <a:schemeClr val="bg1"/>
              </a:solidFill>
              <a:effectLst>
                <a:outerShdw blurRad="279400" dist="38100" dir="16200000" rotWithShape="0">
                  <a:schemeClr val="tx1"/>
                </a:outerShdw>
              </a:effectLst>
              <a:latin typeface="+mn-lt"/>
            </a:endParaRPr>
          </a:p>
        </p:txBody>
      </p:sp>
    </p:spTree>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3">
            <a:lum/>
          </a:blip>
          <a:srcRect/>
          <a:stretch>
            <a:fillRect/>
          </a:stretch>
        </p:blipFill>
        <p:spPr bwMode="auto">
          <a:xfrm>
            <a:off x="0" y="0"/>
            <a:ext cx="9144000" cy="6858000"/>
          </a:xfrm>
          <a:prstGeom prst="rect">
            <a:avLst/>
          </a:prstGeom>
          <a:noFill/>
          <a:ln w="9525">
            <a:noFill/>
            <a:miter lim="800000"/>
            <a:headEnd/>
            <a:tailEnd/>
          </a:ln>
        </p:spPr>
      </p:pic>
      <p:sp>
        <p:nvSpPr>
          <p:cNvPr id="3075" name="Text Box 3"/>
          <p:cNvSpPr txBox="1">
            <a:spLocks noChangeArrowheads="1"/>
          </p:cNvSpPr>
          <p:nvPr/>
        </p:nvSpPr>
        <p:spPr bwMode="auto">
          <a:xfrm>
            <a:off x="214282" y="0"/>
            <a:ext cx="8715435" cy="7725192"/>
          </a:xfrm>
          <a:prstGeom prst="rect">
            <a:avLst/>
          </a:prstGeom>
          <a:noFill/>
          <a:ln w="9525">
            <a:noFill/>
            <a:miter lim="800000"/>
            <a:headEnd/>
            <a:tailEnd/>
          </a:ln>
          <a:effectLst>
            <a:outerShdw dist="35921" dir="2700000" algn="ctr" rotWithShape="0">
              <a:schemeClr val="tx1"/>
            </a:outerShdw>
          </a:effectLst>
        </p:spPr>
        <p:txBody>
          <a:bodyPr wrap="square">
            <a:spAutoFit/>
          </a:bodyPr>
          <a:lstStyle/>
          <a:p>
            <a:r>
              <a:rPr lang="en-US" sz="4400" b="1" dirty="0" smtClean="0">
                <a:solidFill>
                  <a:schemeClr val="bg1"/>
                </a:solidFill>
                <a:effectLst>
                  <a:outerShdw blurRad="279400" dist="38100" dir="16200000" rotWithShape="0">
                    <a:schemeClr val="tx1"/>
                  </a:outerShdw>
                </a:effectLst>
                <a:latin typeface="+mn-lt"/>
              </a:rPr>
              <a:t>here </a:t>
            </a:r>
            <a:r>
              <a:rPr lang="en-US" sz="4400" b="1" dirty="0">
                <a:solidFill>
                  <a:schemeClr val="bg1"/>
                </a:solidFill>
                <a:effectLst>
                  <a:outerShdw blurRad="279400" dist="38100" dir="16200000" rotWithShape="0">
                    <a:schemeClr val="tx1"/>
                  </a:outerShdw>
                </a:effectLst>
                <a:latin typeface="+mn-lt"/>
              </a:rPr>
              <a:t>we offer, Lord our praises;</a:t>
            </a:r>
            <a:br>
              <a:rPr lang="en-US" sz="4400" b="1" dirty="0">
                <a:solidFill>
                  <a:schemeClr val="bg1"/>
                </a:solidFill>
                <a:effectLst>
                  <a:outerShdw blurRad="279400" dist="38100" dir="16200000" rotWithShape="0">
                    <a:schemeClr val="tx1"/>
                  </a:outerShdw>
                </a:effectLst>
                <a:latin typeface="+mn-lt"/>
              </a:rPr>
            </a:br>
            <a:r>
              <a:rPr lang="en-US" sz="4400" b="1" dirty="0">
                <a:solidFill>
                  <a:schemeClr val="bg1"/>
                </a:solidFill>
                <a:effectLst>
                  <a:outerShdw blurRad="279400" dist="38100" dir="16200000" rotWithShape="0">
                    <a:schemeClr val="tx1"/>
                  </a:outerShdw>
                </a:effectLst>
                <a:latin typeface="+mn-lt"/>
              </a:rPr>
              <a:t>heart and mind </a:t>
            </a:r>
            <a:r>
              <a:rPr lang="en-US" sz="4400" b="1" dirty="0" smtClean="0">
                <a:solidFill>
                  <a:schemeClr val="bg1"/>
                </a:solidFill>
                <a:effectLst>
                  <a:outerShdw blurRad="279400" dist="38100" dir="16200000" rotWithShape="0">
                    <a:schemeClr val="tx1"/>
                  </a:outerShdw>
                </a:effectLst>
                <a:latin typeface="+mn-lt"/>
              </a:rPr>
              <a:t>&amp; strength </a:t>
            </a:r>
            <a:r>
              <a:rPr lang="en-US" sz="4400" b="1" dirty="0">
                <a:solidFill>
                  <a:schemeClr val="bg1"/>
                </a:solidFill>
                <a:effectLst>
                  <a:outerShdw blurRad="279400" dist="38100" dir="16200000" rotWithShape="0">
                    <a:schemeClr val="tx1"/>
                  </a:outerShdw>
                </a:effectLst>
                <a:latin typeface="+mn-lt"/>
              </a:rPr>
              <a:t>we bring</a:t>
            </a:r>
            <a:r>
              <a:rPr lang="en-US" sz="4400" b="1" dirty="0" smtClean="0">
                <a:solidFill>
                  <a:schemeClr val="bg1"/>
                </a:solidFill>
                <a:effectLst>
                  <a:outerShdw blurRad="279400" dist="38100" dir="16200000" rotWithShape="0">
                    <a:schemeClr val="tx1"/>
                  </a:outerShdw>
                </a:effectLst>
                <a:latin typeface="+mn-lt"/>
              </a:rPr>
              <a:t>;</a:t>
            </a:r>
          </a:p>
          <a:p>
            <a:r>
              <a:rPr lang="en-US" sz="4400" b="1" dirty="0">
                <a:solidFill>
                  <a:schemeClr val="bg1"/>
                </a:solidFill>
                <a:effectLst>
                  <a:outerShdw blurRad="279400" dist="38100" dir="16200000" rotWithShape="0">
                    <a:schemeClr val="tx1"/>
                  </a:outerShdw>
                </a:effectLst>
                <a:latin typeface="+mn-lt"/>
              </a:rPr>
              <a:t/>
            </a:r>
            <a:br>
              <a:rPr lang="en-US" sz="4400" b="1" dirty="0">
                <a:solidFill>
                  <a:schemeClr val="bg1"/>
                </a:solidFill>
                <a:effectLst>
                  <a:outerShdw blurRad="279400" dist="38100" dir="16200000" rotWithShape="0">
                    <a:schemeClr val="tx1"/>
                  </a:outerShdw>
                </a:effectLst>
                <a:latin typeface="+mn-lt"/>
              </a:rPr>
            </a:br>
            <a:r>
              <a:rPr lang="en-US" sz="4400" b="1" dirty="0">
                <a:solidFill>
                  <a:schemeClr val="bg1"/>
                </a:solidFill>
                <a:effectLst>
                  <a:outerShdw blurRad="279400" dist="38100" dir="16200000" rotWithShape="0">
                    <a:schemeClr val="tx1"/>
                  </a:outerShdw>
                </a:effectLst>
                <a:latin typeface="+mn-lt"/>
              </a:rPr>
              <a:t>give us grace to love and serve you,</a:t>
            </a:r>
            <a:br>
              <a:rPr lang="en-US" sz="4400" b="1" dirty="0">
                <a:solidFill>
                  <a:schemeClr val="bg1"/>
                </a:solidFill>
                <a:effectLst>
                  <a:outerShdw blurRad="279400" dist="38100" dir="16200000" rotWithShape="0">
                    <a:schemeClr val="tx1"/>
                  </a:outerShdw>
                </a:effectLst>
                <a:latin typeface="+mn-lt"/>
              </a:rPr>
            </a:br>
            <a:r>
              <a:rPr lang="en-US" sz="4400" b="1" dirty="0">
                <a:solidFill>
                  <a:schemeClr val="bg1"/>
                </a:solidFill>
                <a:effectLst>
                  <a:outerShdw blurRad="279400" dist="38100" dir="16200000" rotWithShape="0">
                    <a:schemeClr val="tx1"/>
                  </a:outerShdw>
                </a:effectLst>
                <a:latin typeface="+mn-lt"/>
              </a:rPr>
              <a:t>living what we pray and sing</a:t>
            </a:r>
            <a:r>
              <a:rPr lang="en-US" sz="4400" b="1" dirty="0" smtClean="0">
                <a:solidFill>
                  <a:schemeClr val="bg1"/>
                </a:solidFill>
                <a:effectLst>
                  <a:outerShdw blurRad="279400" dist="38100" dir="16200000" rotWithShape="0">
                    <a:schemeClr val="tx1"/>
                  </a:outerShdw>
                </a:effectLst>
                <a:latin typeface="+mn-lt"/>
              </a:rPr>
              <a:t>.                    </a:t>
            </a:r>
          </a:p>
          <a:p>
            <a:endParaRPr lang="en-US" sz="4400" b="1" dirty="0" smtClean="0">
              <a:solidFill>
                <a:schemeClr val="bg1"/>
              </a:solidFill>
              <a:effectLst>
                <a:outerShdw blurRad="279400" dist="38100" dir="16200000" rotWithShape="0">
                  <a:schemeClr val="tx1"/>
                </a:outerShdw>
              </a:effectLst>
              <a:latin typeface="+mn-lt"/>
            </a:endParaRPr>
          </a:p>
          <a:p>
            <a:pPr algn="r"/>
            <a:r>
              <a:rPr lang="en-US" sz="4400" b="1" dirty="0" smtClean="0">
                <a:solidFill>
                  <a:schemeClr val="bg1"/>
                </a:solidFill>
                <a:effectLst>
                  <a:outerShdw blurRad="279400" dist="38100" dir="16200000" rotWithShape="0">
                    <a:schemeClr val="tx1"/>
                  </a:outerShdw>
                </a:effectLst>
                <a:latin typeface="+mn-lt"/>
              </a:rPr>
              <a:t>#</a:t>
            </a:r>
          </a:p>
          <a:p>
            <a:pPr algn="r"/>
            <a:r>
              <a:rPr lang="en-US" sz="2400" b="1" dirty="0">
                <a:solidFill>
                  <a:schemeClr val="bg1"/>
                </a:solidFill>
                <a:effectLst>
                  <a:outerShdw blurRad="279400" dist="38100" dir="16200000" rotWithShape="0">
                    <a:schemeClr val="tx1"/>
                  </a:outerShdw>
                </a:effectLst>
                <a:latin typeface="+mn-lt"/>
              </a:rPr>
              <a:t>Carl P. </a:t>
            </a:r>
            <a:r>
              <a:rPr lang="en-US" sz="2400" b="1" dirty="0" err="1">
                <a:solidFill>
                  <a:schemeClr val="bg1"/>
                </a:solidFill>
                <a:effectLst>
                  <a:outerShdw blurRad="279400" dist="38100" dir="16200000" rotWithShape="0">
                    <a:schemeClr val="tx1"/>
                  </a:outerShdw>
                </a:effectLst>
                <a:latin typeface="+mn-lt"/>
              </a:rPr>
              <a:t>Daw</a:t>
            </a:r>
            <a:r>
              <a:rPr lang="en-US" sz="2400" b="1" dirty="0">
                <a:solidFill>
                  <a:schemeClr val="bg1"/>
                </a:solidFill>
                <a:effectLst>
                  <a:outerShdw blurRad="279400" dist="38100" dir="16200000" rotWithShape="0">
                    <a:schemeClr val="tx1"/>
                  </a:outerShdw>
                </a:effectLst>
                <a:latin typeface="+mn-lt"/>
              </a:rPr>
              <a:t>, Jr.</a:t>
            </a:r>
          </a:p>
          <a:p>
            <a:pPr algn="r"/>
            <a:r>
              <a:rPr lang="en-US" sz="2400" b="1" dirty="0">
                <a:solidFill>
                  <a:schemeClr val="bg1"/>
                </a:solidFill>
                <a:effectLst>
                  <a:outerShdw blurRad="279400" dist="38100" dir="16200000" rotWithShape="0">
                    <a:schemeClr val="tx1"/>
                  </a:outerShdw>
                </a:effectLst>
                <a:latin typeface="+mn-lt"/>
              </a:rPr>
              <a:t>1944-</a:t>
            </a:r>
          </a:p>
          <a:p>
            <a:pPr algn="r"/>
            <a:endParaRPr lang="en-US" sz="2400" b="1" dirty="0">
              <a:solidFill>
                <a:schemeClr val="bg1"/>
              </a:solidFill>
              <a:effectLst>
                <a:outerShdw blurRad="279400" dist="38100" dir="16200000" rotWithShape="0">
                  <a:schemeClr val="tx1"/>
                </a:outerShdw>
              </a:effectLst>
              <a:latin typeface="+mn-lt"/>
            </a:endParaRPr>
          </a:p>
          <a:p>
            <a:pPr algn="r"/>
            <a:r>
              <a:rPr lang="en-US" sz="2400" b="1" dirty="0">
                <a:solidFill>
                  <a:schemeClr val="bg1"/>
                </a:solidFill>
                <a:effectLst>
                  <a:outerShdw blurRad="279400" dist="38100" dir="16200000" rotWithShape="0">
                    <a:schemeClr val="tx1"/>
                  </a:outerShdw>
                </a:effectLst>
                <a:latin typeface="+mn-lt"/>
              </a:rPr>
              <a:t>Words: Carl P. </a:t>
            </a:r>
            <a:r>
              <a:rPr lang="en-US" sz="2400" b="1" dirty="0" err="1">
                <a:solidFill>
                  <a:schemeClr val="bg1"/>
                </a:solidFill>
                <a:effectLst>
                  <a:outerShdw blurRad="279400" dist="38100" dir="16200000" rotWithShape="0">
                    <a:schemeClr val="tx1"/>
                  </a:outerShdw>
                </a:effectLst>
                <a:latin typeface="+mn-lt"/>
              </a:rPr>
              <a:t>Daw</a:t>
            </a:r>
            <a:r>
              <a:rPr lang="en-US" sz="2400" b="1" dirty="0">
                <a:solidFill>
                  <a:schemeClr val="bg1"/>
                </a:solidFill>
                <a:effectLst>
                  <a:outerShdw blurRad="279400" dist="38100" dir="16200000" rotWithShape="0">
                    <a:schemeClr val="tx1"/>
                  </a:outerShdw>
                </a:effectLst>
                <a:latin typeface="+mn-lt"/>
              </a:rPr>
              <a:t>, Jr.</a:t>
            </a:r>
          </a:p>
          <a:p>
            <a:pPr algn="r"/>
            <a:r>
              <a:rPr lang="en-US" sz="2400" b="1" dirty="0">
                <a:solidFill>
                  <a:schemeClr val="bg1"/>
                </a:solidFill>
                <a:effectLst>
                  <a:outerShdw blurRad="279400" dist="38100" dir="16200000" rotWithShape="0">
                    <a:schemeClr val="tx1"/>
                  </a:outerShdw>
                </a:effectLst>
                <a:latin typeface="+mn-lt"/>
              </a:rPr>
              <a:t>Words © 1990 by Hope Publishing Co., Carol Stream, IL 60188.</a:t>
            </a:r>
          </a:p>
          <a:p>
            <a:pPr algn="r"/>
            <a:r>
              <a:rPr lang="en-US" sz="2400" b="1" dirty="0">
                <a:solidFill>
                  <a:schemeClr val="bg1"/>
                </a:solidFill>
                <a:effectLst>
                  <a:outerShdw blurRad="279400" dist="38100" dir="16200000" rotWithShape="0">
                    <a:schemeClr val="tx1"/>
                  </a:outerShdw>
                </a:effectLst>
                <a:latin typeface="+mn-lt"/>
              </a:rPr>
              <a:t>All rights reserved. Used by permission.</a:t>
            </a:r>
          </a:p>
          <a:p>
            <a:pPr algn="r"/>
            <a:endParaRPr lang="en-US" sz="4400" b="1" dirty="0">
              <a:solidFill>
                <a:schemeClr val="bg1"/>
              </a:solidFill>
              <a:effectLst>
                <a:outerShdw blurRad="279400" dist="38100" dir="16200000" rotWithShape="0">
                  <a:schemeClr val="tx1"/>
                </a:outerShdw>
              </a:effectLst>
              <a:latin typeface="+mn-lt"/>
            </a:endParaRPr>
          </a:p>
        </p:txBody>
      </p:sp>
    </p:spTree>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p:cNvPicPr>
            <a:picLocks noChangeAspect="1" noChangeArrowheads="1"/>
          </p:cNvPicPr>
          <p:nvPr/>
        </p:nvPicPr>
        <p:blipFill>
          <a:blip r:embed="rId3">
            <a:lum/>
          </a:blip>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0" y="214290"/>
            <a:ext cx="9144001" cy="1446550"/>
          </a:xfrm>
          <a:prstGeom prst="rect">
            <a:avLst/>
          </a:prstGeom>
          <a:noFill/>
        </p:spPr>
        <p:txBody>
          <a:bodyPr wrap="square" rtlCol="0">
            <a:spAutoFit/>
          </a:bodyPr>
          <a:lstStyle/>
          <a:p>
            <a:pPr algn="r"/>
            <a:r>
              <a:rPr lang="en-US" sz="8800" dirty="0" smtClean="0">
                <a:solidFill>
                  <a:schemeClr val="bg1"/>
                </a:solidFill>
                <a:effectLst>
                  <a:outerShdw blurRad="38100" dist="38100" dir="2700000" algn="tl">
                    <a:srgbClr val="000000">
                      <a:alpha val="43137"/>
                    </a:srgbClr>
                  </a:outerShdw>
                </a:effectLst>
                <a:latin typeface="Chiller" pitchFamily="82" charset="0"/>
              </a:rPr>
              <a:t>kids</a:t>
            </a:r>
            <a:endParaRPr lang="en-AU" sz="4400" dirty="0">
              <a:solidFill>
                <a:schemeClr val="bg1"/>
              </a:solidFill>
              <a:effectLst>
                <a:outerShdw blurRad="38100" dist="38100" dir="2700000" algn="tl">
                  <a:srgbClr val="000000">
                    <a:alpha val="43137"/>
                  </a:srgbClr>
                </a:outerShdw>
              </a:effectLst>
              <a:latin typeface="Chiller" pitchFamily="82" charset="0"/>
            </a:endParaRPr>
          </a:p>
        </p:txBody>
      </p:sp>
    </p:spTree>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4931" name="Text Box 3"/>
          <p:cNvSpPr txBox="1">
            <a:spLocks noChangeArrowheads="1"/>
          </p:cNvSpPr>
          <p:nvPr/>
        </p:nvSpPr>
        <p:spPr bwMode="auto">
          <a:xfrm>
            <a:off x="0" y="0"/>
            <a:ext cx="6083300" cy="3539430"/>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pPr>
            <a:r>
              <a:rPr lang="en-US" sz="3200" b="1" dirty="0" smtClean="0">
                <a:solidFill>
                  <a:schemeClr val="bg1"/>
                </a:solidFill>
                <a:effectLst>
                  <a:outerShdw blurRad="38100" dist="38100" dir="2700000" algn="tl">
                    <a:srgbClr val="000000">
                      <a:alpha val="43137"/>
                    </a:srgbClr>
                  </a:outerShdw>
                </a:effectLst>
              </a:rPr>
              <a:t>Spirit </a:t>
            </a:r>
            <a:r>
              <a:rPr lang="en-US" sz="3200" b="1" dirty="0">
                <a:solidFill>
                  <a:schemeClr val="bg1"/>
                </a:solidFill>
                <a:effectLst>
                  <a:outerShdw blurRad="38100" dist="38100" dir="2700000" algn="tl">
                    <a:srgbClr val="000000">
                      <a:alpha val="43137"/>
                    </a:srgbClr>
                  </a:outerShdw>
                </a:effectLst>
              </a:rPr>
              <a:t>of God </a:t>
            </a:r>
            <a:r>
              <a:rPr lang="en-US" sz="3200" b="1" dirty="0" smtClean="0">
                <a:solidFill>
                  <a:schemeClr val="bg1"/>
                </a:solidFill>
                <a:effectLst>
                  <a:outerShdw blurRad="38100" dist="38100" dir="2700000" algn="tl">
                    <a:srgbClr val="000000">
                      <a:alpha val="43137"/>
                    </a:srgbClr>
                  </a:outerShdw>
                </a:effectLst>
              </a:rPr>
              <a:t>in </a:t>
            </a:r>
            <a:r>
              <a:rPr lang="en-US" sz="3200" b="1" dirty="0">
                <a:solidFill>
                  <a:schemeClr val="bg1"/>
                </a:solidFill>
                <a:effectLst>
                  <a:outerShdw blurRad="38100" dist="38100" dir="2700000" algn="tl">
                    <a:srgbClr val="000000">
                      <a:alpha val="43137"/>
                    </a:srgbClr>
                  </a:outerShdw>
                </a:effectLst>
              </a:rPr>
              <a:t>the clear running water</a:t>
            </a:r>
            <a:br>
              <a:rPr lang="en-US" sz="3200" b="1" dirty="0">
                <a:solidFill>
                  <a:schemeClr val="bg1"/>
                </a:solidFill>
                <a:effectLst>
                  <a:outerShdw blurRad="38100" dist="38100" dir="2700000" algn="tl">
                    <a:srgbClr val="000000">
                      <a:alpha val="43137"/>
                    </a:srgbClr>
                  </a:outerShdw>
                </a:effectLst>
              </a:rPr>
            </a:br>
            <a:r>
              <a:rPr lang="en-US" sz="3200" b="1" dirty="0">
                <a:solidFill>
                  <a:schemeClr val="bg1"/>
                </a:solidFill>
                <a:effectLst>
                  <a:outerShdw blurRad="38100" dist="38100" dir="2700000" algn="tl">
                    <a:srgbClr val="000000">
                      <a:alpha val="43137"/>
                    </a:srgbClr>
                  </a:outerShdw>
                </a:effectLst>
              </a:rPr>
              <a:t>Blowing to greatness </a:t>
            </a:r>
            <a:br>
              <a:rPr lang="en-US" sz="3200" b="1" dirty="0">
                <a:solidFill>
                  <a:schemeClr val="bg1"/>
                </a:solidFill>
                <a:effectLst>
                  <a:outerShdw blurRad="38100" dist="38100" dir="2700000" algn="tl">
                    <a:srgbClr val="000000">
                      <a:alpha val="43137"/>
                    </a:srgbClr>
                  </a:outerShdw>
                </a:effectLst>
              </a:rPr>
            </a:br>
            <a:r>
              <a:rPr lang="en-US" sz="3200" b="1" dirty="0">
                <a:solidFill>
                  <a:schemeClr val="bg1"/>
                </a:solidFill>
                <a:effectLst>
                  <a:outerShdw blurRad="38100" dist="38100" dir="2700000" algn="tl">
                    <a:srgbClr val="000000">
                      <a:alpha val="43137"/>
                    </a:srgbClr>
                  </a:outerShdw>
                </a:effectLst>
              </a:rPr>
              <a:t>the trees on the hill</a:t>
            </a:r>
            <a:r>
              <a:rPr lang="en-US" sz="3200" b="1" dirty="0" smtClean="0">
                <a:solidFill>
                  <a:schemeClr val="bg1"/>
                </a:solidFill>
                <a:effectLst>
                  <a:outerShdw blurRad="38100" dist="38100" dir="2700000" algn="tl">
                    <a:srgbClr val="000000">
                      <a:alpha val="43137"/>
                    </a:srgbClr>
                  </a:outerShdw>
                </a:effectLst>
              </a:rPr>
              <a:t>.</a:t>
            </a:r>
            <a:br>
              <a:rPr lang="en-US" sz="3200" b="1" dirty="0" smtClean="0">
                <a:solidFill>
                  <a:schemeClr val="bg1"/>
                </a:solidFill>
                <a:effectLst>
                  <a:outerShdw blurRad="38100" dist="38100" dir="2700000" algn="tl">
                    <a:srgbClr val="000000">
                      <a:alpha val="43137"/>
                    </a:srgbClr>
                  </a:outerShdw>
                </a:effectLst>
              </a:rPr>
            </a:br>
            <a:r>
              <a:rPr lang="en-US" sz="3200" b="1" dirty="0" smtClean="0">
                <a:solidFill>
                  <a:schemeClr val="bg1"/>
                </a:solidFill>
                <a:effectLst>
                  <a:outerShdw blurRad="38100" dist="38100" dir="2700000" algn="tl">
                    <a:srgbClr val="000000">
                      <a:alpha val="43137"/>
                    </a:srgbClr>
                  </a:outerShdw>
                </a:effectLst>
              </a:rPr>
              <a:t/>
            </a:r>
            <a:br>
              <a:rPr lang="en-US" sz="3200" b="1" dirty="0" smtClean="0">
                <a:solidFill>
                  <a:schemeClr val="bg1"/>
                </a:solidFill>
                <a:effectLst>
                  <a:outerShdw blurRad="38100" dist="38100" dir="2700000" algn="tl">
                    <a:srgbClr val="000000">
                      <a:alpha val="43137"/>
                    </a:srgbClr>
                  </a:outerShdw>
                </a:effectLst>
              </a:rPr>
            </a:br>
            <a:r>
              <a:rPr lang="en-US" sz="3200" b="1" dirty="0" smtClean="0">
                <a:solidFill>
                  <a:schemeClr val="bg1"/>
                </a:solidFill>
                <a:effectLst>
                  <a:outerShdw blurRad="38100" dist="38100" dir="2700000" algn="tl">
                    <a:srgbClr val="000000">
                      <a:alpha val="43137"/>
                    </a:srgbClr>
                  </a:outerShdw>
                </a:effectLst>
              </a:rPr>
              <a:t/>
            </a:r>
            <a:br>
              <a:rPr lang="en-US" sz="3200" b="1" dirty="0" smtClean="0">
                <a:solidFill>
                  <a:schemeClr val="bg1"/>
                </a:solidFill>
                <a:effectLst>
                  <a:outerShdw blurRad="38100" dist="38100" dir="2700000" algn="tl">
                    <a:srgbClr val="000000">
                      <a:alpha val="43137"/>
                    </a:srgbClr>
                  </a:outerShdw>
                </a:effectLst>
              </a:rPr>
            </a:br>
            <a:endParaRPr lang="en-US" sz="3200" b="1" dirty="0">
              <a:solidFill>
                <a:schemeClr val="bg1"/>
              </a:solidFill>
              <a:effectLst>
                <a:outerShdw blurRad="38100" dist="38100" dir="2700000" algn="tl">
                  <a:srgbClr val="000000">
                    <a:alpha val="43137"/>
                  </a:srgbClr>
                </a:outerShdw>
              </a:effectLst>
            </a:endParaRPr>
          </a:p>
        </p:txBody>
      </p:sp>
    </p:spTree>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3">
            <a:lum bright="-40000"/>
          </a:blip>
          <a:srcRect/>
          <a:stretch>
            <a:fillRect/>
          </a:stretch>
        </p:blipFill>
        <p:spPr bwMode="auto">
          <a:xfrm>
            <a:off x="0" y="0"/>
            <a:ext cx="9144000" cy="6858000"/>
          </a:xfrm>
          <a:prstGeom prst="rect">
            <a:avLst/>
          </a:prstGeom>
          <a:noFill/>
          <a:ln w="9525">
            <a:noFill/>
            <a:miter lim="800000"/>
            <a:headEnd/>
            <a:tailEnd/>
          </a:ln>
        </p:spPr>
      </p:pic>
      <p:sp>
        <p:nvSpPr>
          <p:cNvPr id="3" name="Rectangle 2"/>
          <p:cNvSpPr/>
          <p:nvPr/>
        </p:nvSpPr>
        <p:spPr>
          <a:xfrm>
            <a:off x="0" y="0"/>
            <a:ext cx="9144000" cy="3046988"/>
          </a:xfrm>
          <a:prstGeom prst="rect">
            <a:avLst/>
          </a:prstGeom>
        </p:spPr>
        <p:txBody>
          <a:bodyPr wrap="square">
            <a:spAutoFit/>
          </a:bodyPr>
          <a:lstStyle/>
          <a:p>
            <a:endParaRPr lang="en-AU" sz="3200" b="1" dirty="0" smtClean="0">
              <a:solidFill>
                <a:schemeClr val="bg1"/>
              </a:solidFill>
              <a:effectLst>
                <a:outerShdw blurRad="38100" dist="38100" dir="2700000" algn="tl">
                  <a:srgbClr val="000000">
                    <a:alpha val="43137"/>
                  </a:srgbClr>
                </a:outerShdw>
              </a:effectLst>
            </a:endParaRPr>
          </a:p>
          <a:p>
            <a:r>
              <a:rPr lang="en-US" sz="3200" b="1" dirty="0" smtClean="0">
                <a:solidFill>
                  <a:schemeClr val="bg1"/>
                </a:solidFill>
                <a:effectLst>
                  <a:outerShdw blurRad="38100" dist="38100" dir="2700000" algn="tl">
                    <a:srgbClr val="000000">
                      <a:alpha val="43137"/>
                    </a:srgbClr>
                  </a:outerShdw>
                </a:effectLst>
              </a:rPr>
              <a:t>You are before me, Lord, you are behind,</a:t>
            </a:r>
          </a:p>
          <a:p>
            <a:r>
              <a:rPr lang="en-US" sz="3200" b="1" dirty="0" smtClean="0">
                <a:solidFill>
                  <a:schemeClr val="bg1"/>
                </a:solidFill>
                <a:effectLst>
                  <a:outerShdw blurRad="38100" dist="38100" dir="2700000" algn="tl">
                    <a:srgbClr val="000000">
                      <a:alpha val="43137"/>
                    </a:srgbClr>
                  </a:outerShdw>
                </a:effectLst>
              </a:rPr>
              <a:t>and over me you have spread out your hand;</a:t>
            </a:r>
          </a:p>
          <a:p>
            <a:r>
              <a:rPr lang="en-US" sz="3200" b="1" dirty="0" smtClean="0">
                <a:solidFill>
                  <a:schemeClr val="bg1"/>
                </a:solidFill>
                <a:effectLst>
                  <a:outerShdw blurRad="38100" dist="38100" dir="2700000" algn="tl">
                    <a:srgbClr val="000000">
                      <a:alpha val="43137"/>
                    </a:srgbClr>
                  </a:outerShdw>
                </a:effectLst>
              </a:rPr>
              <a:t>such knowledge is too wonderful for me,</a:t>
            </a:r>
          </a:p>
          <a:p>
            <a:r>
              <a:rPr lang="en-US" sz="3200" b="1" dirty="0" smtClean="0">
                <a:solidFill>
                  <a:schemeClr val="bg1"/>
                </a:solidFill>
                <a:effectLst>
                  <a:outerShdw blurRad="38100" dist="38100" dir="2700000" algn="tl">
                    <a:srgbClr val="000000">
                      <a:alpha val="43137"/>
                    </a:srgbClr>
                  </a:outerShdw>
                </a:effectLst>
              </a:rPr>
              <a:t>too high to grasp, to great to understand</a:t>
            </a:r>
          </a:p>
          <a:p>
            <a:endParaRPr lang="en-AU" sz="3200" b="1" dirty="0">
              <a:solidFill>
                <a:schemeClr val="bg1"/>
              </a:solidFill>
              <a:effectLst>
                <a:outerShdw blurRad="38100" dist="38100" dir="2700000" algn="tl">
                  <a:srgbClr val="000000">
                    <a:alpha val="43137"/>
                  </a:srgbClr>
                </a:outerShdw>
              </a:effectLst>
            </a:endParaRPr>
          </a:p>
        </p:txBody>
      </p:sp>
    </p:spTree>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4931" name="Text Box 3"/>
          <p:cNvSpPr txBox="1">
            <a:spLocks noChangeArrowheads="1"/>
          </p:cNvSpPr>
          <p:nvPr/>
        </p:nvSpPr>
        <p:spPr bwMode="auto">
          <a:xfrm>
            <a:off x="0" y="428605"/>
            <a:ext cx="9144000" cy="3785652"/>
          </a:xfrm>
          <a:prstGeom prst="rect">
            <a:avLst/>
          </a:prstGeom>
          <a:noFill/>
          <a:ln w="9525">
            <a:noFill/>
            <a:miter lim="800000"/>
            <a:headEnd/>
            <a:tailEnd/>
          </a:ln>
          <a:effectLst>
            <a:outerShdw dist="35921" dir="2700000" algn="ctr" rotWithShape="0">
              <a:schemeClr val="tx1"/>
            </a:outerShdw>
          </a:effectLst>
        </p:spPr>
        <p:txBody>
          <a:bodyPr wrap="square" numCol="2">
            <a:spAutoFit/>
          </a:bodyPr>
          <a:lstStyle/>
          <a:p>
            <a:pPr>
              <a:spcBef>
                <a:spcPct val="50000"/>
              </a:spcBef>
            </a:pPr>
            <a:r>
              <a:rPr lang="en-US" sz="3200" b="1" dirty="0" smtClean="0">
                <a:solidFill>
                  <a:schemeClr val="bg1"/>
                </a:solidFill>
                <a:effectLst>
                  <a:outerShdw blurRad="38100" dist="38100" dir="2700000" algn="tl">
                    <a:srgbClr val="000000">
                      <a:alpha val="43137"/>
                    </a:srgbClr>
                  </a:outerShdw>
                </a:effectLst>
              </a:rPr>
              <a:t>Spirit of God </a:t>
            </a:r>
            <a:br>
              <a:rPr lang="en-US" sz="3200" b="1" dirty="0" smtClean="0">
                <a:solidFill>
                  <a:schemeClr val="bg1"/>
                </a:solidFill>
                <a:effectLst>
                  <a:outerShdw blurRad="38100" dist="38100" dir="2700000" algn="tl">
                    <a:srgbClr val="000000">
                      <a:alpha val="43137"/>
                    </a:srgbClr>
                  </a:outerShdw>
                </a:effectLst>
              </a:rPr>
            </a:br>
            <a:r>
              <a:rPr lang="en-US" sz="3200" b="1" dirty="0" smtClean="0">
                <a:solidFill>
                  <a:schemeClr val="bg1"/>
                </a:solidFill>
                <a:effectLst>
                  <a:outerShdw blurRad="38100" dist="38100" dir="2700000" algn="tl">
                    <a:srgbClr val="000000">
                      <a:alpha val="43137"/>
                    </a:srgbClr>
                  </a:outerShdw>
                </a:effectLst>
              </a:rPr>
              <a:t>in the finger of water.</a:t>
            </a:r>
            <a:br>
              <a:rPr lang="en-US" sz="3200" b="1" dirty="0" smtClean="0">
                <a:solidFill>
                  <a:schemeClr val="bg1"/>
                </a:solidFill>
                <a:effectLst>
                  <a:outerShdw blurRad="38100" dist="38100" dir="2700000" algn="tl">
                    <a:srgbClr val="000000">
                      <a:alpha val="43137"/>
                    </a:srgbClr>
                  </a:outerShdw>
                </a:effectLst>
              </a:rPr>
            </a:br>
            <a:r>
              <a:rPr lang="en-US" sz="3200" b="1" dirty="0" smtClean="0">
                <a:solidFill>
                  <a:schemeClr val="bg1"/>
                </a:solidFill>
                <a:effectLst>
                  <a:outerShdw blurRad="38100" dist="38100" dir="2700000" algn="tl">
                    <a:srgbClr val="000000">
                      <a:alpha val="43137"/>
                    </a:srgbClr>
                  </a:outerShdw>
                </a:effectLst>
              </a:rPr>
              <a:t>Fill the earth, bring it 	to birth,</a:t>
            </a:r>
            <a:br>
              <a:rPr lang="en-US" sz="3200" b="1" dirty="0" smtClean="0">
                <a:solidFill>
                  <a:schemeClr val="bg1"/>
                </a:solidFill>
                <a:effectLst>
                  <a:outerShdw blurRad="38100" dist="38100" dir="2700000" algn="tl">
                    <a:srgbClr val="000000">
                      <a:alpha val="43137"/>
                    </a:srgbClr>
                  </a:outerShdw>
                </a:effectLst>
              </a:rPr>
            </a:br>
            <a:r>
              <a:rPr lang="en-US" sz="3200" b="1" dirty="0" smtClean="0">
                <a:solidFill>
                  <a:schemeClr val="bg1"/>
                </a:solidFill>
                <a:effectLst>
                  <a:outerShdw blurRad="38100" dist="38100" dir="2700000" algn="tl">
                    <a:srgbClr val="000000">
                      <a:alpha val="43137"/>
                    </a:srgbClr>
                  </a:outerShdw>
                </a:effectLst>
              </a:rPr>
              <a:t>and blow where you 	will. </a:t>
            </a:r>
          </a:p>
          <a:p>
            <a:pPr>
              <a:spcBef>
                <a:spcPct val="50000"/>
              </a:spcBef>
            </a:pPr>
            <a:r>
              <a:rPr lang="en-US" sz="3200" b="1" dirty="0">
                <a:solidFill>
                  <a:schemeClr val="bg1"/>
                </a:solidFill>
                <a:effectLst>
                  <a:outerShdw blurRad="38100" dist="38100" dir="2700000" algn="tl">
                    <a:srgbClr val="000000">
                      <a:alpha val="43137"/>
                    </a:srgbClr>
                  </a:outerShdw>
                </a:effectLst>
              </a:rPr>
              <a:t/>
            </a:r>
            <a:br>
              <a:rPr lang="en-US" sz="3200" b="1" dirty="0">
                <a:solidFill>
                  <a:schemeClr val="bg1"/>
                </a:solidFill>
                <a:effectLst>
                  <a:outerShdw blurRad="38100" dist="38100" dir="2700000" algn="tl">
                    <a:srgbClr val="000000">
                      <a:alpha val="43137"/>
                    </a:srgbClr>
                  </a:outerShdw>
                </a:effectLst>
              </a:rPr>
            </a:br>
            <a:r>
              <a:rPr lang="en-US" sz="3200" b="1" dirty="0">
                <a:solidFill>
                  <a:srgbClr val="FFFF00"/>
                </a:solidFill>
                <a:effectLst>
                  <a:outerShdw blurRad="38100" dist="38100" dir="2700000" algn="tl">
                    <a:srgbClr val="000000">
                      <a:alpha val="43137"/>
                    </a:srgbClr>
                  </a:outerShdw>
                </a:effectLst>
              </a:rPr>
              <a:t>Blow, blow, blow till I </a:t>
            </a:r>
            <a:r>
              <a:rPr lang="en-US" sz="3200" b="1" dirty="0" smtClean="0">
                <a:solidFill>
                  <a:srgbClr val="FFFF00"/>
                </a:solidFill>
                <a:effectLst>
                  <a:outerShdw blurRad="38100" dist="38100" dir="2700000" algn="tl">
                    <a:srgbClr val="000000">
                      <a:alpha val="43137"/>
                    </a:srgbClr>
                  </a:outerShdw>
                </a:effectLst>
              </a:rPr>
              <a:t>	be </a:t>
            </a:r>
            <a:r>
              <a:rPr lang="en-US" sz="3200" b="1" dirty="0">
                <a:solidFill>
                  <a:srgbClr val="FFFF00"/>
                </a:solidFill>
                <a:effectLst>
                  <a:outerShdw blurRad="38100" dist="38100" dir="2700000" algn="tl">
                    <a:srgbClr val="000000">
                      <a:alpha val="43137"/>
                    </a:srgbClr>
                  </a:outerShdw>
                </a:effectLst>
              </a:rPr>
              <a:t/>
            </a:r>
            <a:br>
              <a:rPr lang="en-US" sz="3200" b="1" dirty="0">
                <a:solidFill>
                  <a:srgbClr val="FFFF00"/>
                </a:solidFill>
                <a:effectLst>
                  <a:outerShdw blurRad="38100" dist="38100" dir="2700000" algn="tl">
                    <a:srgbClr val="000000">
                      <a:alpha val="43137"/>
                    </a:srgbClr>
                  </a:outerShdw>
                </a:effectLst>
              </a:rPr>
            </a:br>
            <a:r>
              <a:rPr lang="en-US" sz="3200" b="1" dirty="0">
                <a:solidFill>
                  <a:srgbClr val="FFFF00"/>
                </a:solidFill>
                <a:effectLst>
                  <a:outerShdw blurRad="38100" dist="38100" dir="2700000" algn="tl">
                    <a:srgbClr val="000000">
                      <a:alpha val="43137"/>
                    </a:srgbClr>
                  </a:outerShdw>
                </a:effectLst>
              </a:rPr>
              <a:t>but the breath of the </a:t>
            </a:r>
            <a:r>
              <a:rPr lang="en-US" sz="3200" b="1" dirty="0" smtClean="0">
                <a:solidFill>
                  <a:srgbClr val="FFFF00"/>
                </a:solidFill>
                <a:effectLst>
                  <a:outerShdw blurRad="38100" dist="38100" dir="2700000" algn="tl">
                    <a:srgbClr val="000000">
                      <a:alpha val="43137"/>
                    </a:srgbClr>
                  </a:outerShdw>
                </a:effectLst>
              </a:rPr>
              <a:t>	Spirit </a:t>
            </a:r>
            <a:r>
              <a:rPr lang="en-US" sz="3200" b="1" dirty="0">
                <a:solidFill>
                  <a:srgbClr val="FFFF00"/>
                </a:solidFill>
                <a:effectLst>
                  <a:outerShdw blurRad="38100" dist="38100" dir="2700000" algn="tl">
                    <a:srgbClr val="000000">
                      <a:alpha val="43137"/>
                    </a:srgbClr>
                  </a:outerShdw>
                </a:effectLst>
              </a:rPr>
              <a:t/>
            </a:r>
            <a:br>
              <a:rPr lang="en-US" sz="3200" b="1" dirty="0">
                <a:solidFill>
                  <a:srgbClr val="FFFF00"/>
                </a:solidFill>
                <a:effectLst>
                  <a:outerShdw blurRad="38100" dist="38100" dir="2700000" algn="tl">
                    <a:srgbClr val="000000">
                      <a:alpha val="43137"/>
                    </a:srgbClr>
                  </a:outerShdw>
                </a:effectLst>
              </a:rPr>
            </a:br>
            <a:r>
              <a:rPr lang="en-US" sz="3200" b="1" dirty="0">
                <a:solidFill>
                  <a:srgbClr val="FFFF00"/>
                </a:solidFill>
                <a:effectLst>
                  <a:outerShdw blurRad="38100" dist="38100" dir="2700000" algn="tl">
                    <a:srgbClr val="000000">
                      <a:alpha val="43137"/>
                    </a:srgbClr>
                  </a:outerShdw>
                </a:effectLst>
              </a:rPr>
              <a:t>blowing in me.</a:t>
            </a:r>
            <a:r>
              <a:rPr lang="en-US" sz="3200" b="1" dirty="0">
                <a:solidFill>
                  <a:schemeClr val="bg1"/>
                </a:solidFill>
                <a:effectLst>
                  <a:outerShdw blurRad="38100" dist="38100" dir="2700000" algn="tl">
                    <a:srgbClr val="000000">
                      <a:alpha val="43137"/>
                    </a:srgbClr>
                  </a:outerShdw>
                </a:effectLst>
              </a:rPr>
              <a:t/>
            </a:r>
            <a:br>
              <a:rPr lang="en-US" sz="3200" b="1" dirty="0">
                <a:solidFill>
                  <a:schemeClr val="bg1"/>
                </a:solidFill>
                <a:effectLst>
                  <a:outerShdw blurRad="38100" dist="38100" dir="2700000" algn="tl">
                    <a:srgbClr val="000000">
                      <a:alpha val="43137"/>
                    </a:srgbClr>
                  </a:outerShdw>
                </a:effectLst>
              </a:rPr>
            </a:br>
            <a:r>
              <a:rPr lang="en-US" sz="3200" b="1" dirty="0">
                <a:solidFill>
                  <a:schemeClr val="bg1"/>
                </a:solidFill>
                <a:effectLst>
                  <a:outerShdw blurRad="38100" dist="38100" dir="2700000" algn="tl">
                    <a:srgbClr val="000000">
                      <a:alpha val="43137"/>
                    </a:srgbClr>
                  </a:outerShdw>
                </a:effectLst>
              </a:rPr>
              <a:t/>
            </a:r>
            <a:br>
              <a:rPr lang="en-US" sz="3200" b="1" dirty="0">
                <a:solidFill>
                  <a:schemeClr val="bg1"/>
                </a:solidFill>
                <a:effectLst>
                  <a:outerShdw blurRad="38100" dist="38100" dir="2700000" algn="tl">
                    <a:srgbClr val="000000">
                      <a:alpha val="43137"/>
                    </a:srgbClr>
                  </a:outerShdw>
                </a:effectLst>
              </a:rPr>
            </a:br>
            <a:endParaRPr lang="en-US" sz="3200" b="1" dirty="0">
              <a:solidFill>
                <a:schemeClr val="bg1"/>
              </a:solidFill>
              <a:effectLst>
                <a:outerShdw blurRad="38100" dist="38100" dir="2700000" algn="tl">
                  <a:srgbClr val="000000">
                    <a:alpha val="43137"/>
                  </a:srgbClr>
                </a:outerShdw>
              </a:effectLst>
            </a:endParaRPr>
          </a:p>
        </p:txBody>
      </p:sp>
    </p:spTree>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5170" name="Text Box 2"/>
          <p:cNvSpPr txBox="1">
            <a:spLocks noChangeArrowheads="1"/>
          </p:cNvSpPr>
          <p:nvPr/>
        </p:nvSpPr>
        <p:spPr bwMode="auto">
          <a:xfrm>
            <a:off x="0" y="0"/>
            <a:ext cx="6083300" cy="2554545"/>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pPr>
            <a:r>
              <a:rPr lang="en-US" sz="3200" b="1" dirty="0">
                <a:solidFill>
                  <a:schemeClr val="bg1"/>
                </a:solidFill>
                <a:effectLst>
                  <a:outerShdw blurRad="38100" dist="38100" dir="2700000" algn="tl">
                    <a:srgbClr val="000000">
                      <a:alpha val="43137"/>
                    </a:srgbClr>
                  </a:outerShdw>
                </a:effectLst>
              </a:rPr>
              <a:t>Down in the meadows the willows are moaning</a:t>
            </a:r>
            <a:br>
              <a:rPr lang="en-US" sz="3200" b="1" dirty="0">
                <a:solidFill>
                  <a:schemeClr val="bg1"/>
                </a:solidFill>
                <a:effectLst>
                  <a:outerShdw blurRad="38100" dist="38100" dir="2700000" algn="tl">
                    <a:srgbClr val="000000">
                      <a:alpha val="43137"/>
                    </a:srgbClr>
                  </a:outerShdw>
                </a:effectLst>
              </a:rPr>
            </a:br>
            <a:r>
              <a:rPr lang="en-US" sz="3200" b="1" dirty="0" err="1" smtClean="0">
                <a:solidFill>
                  <a:schemeClr val="bg1"/>
                </a:solidFill>
                <a:effectLst>
                  <a:outerShdw blurRad="38100" dist="38100" dir="2700000" algn="tl">
                    <a:srgbClr val="000000">
                      <a:alpha val="43137"/>
                    </a:srgbClr>
                  </a:outerShdw>
                </a:effectLst>
              </a:rPr>
              <a:t>Roos</a:t>
            </a:r>
            <a:r>
              <a:rPr lang="en-US" sz="3200" b="1" dirty="0" smtClean="0">
                <a:solidFill>
                  <a:schemeClr val="bg1"/>
                </a:solidFill>
                <a:effectLst>
                  <a:outerShdw blurRad="38100" dist="38100" dir="2700000" algn="tl">
                    <a:srgbClr val="000000">
                      <a:alpha val="43137"/>
                    </a:srgbClr>
                  </a:outerShdw>
                </a:effectLst>
              </a:rPr>
              <a:t> in </a:t>
            </a:r>
            <a:r>
              <a:rPr lang="en-US" sz="3200" b="1" dirty="0">
                <a:solidFill>
                  <a:schemeClr val="bg1"/>
                </a:solidFill>
                <a:effectLst>
                  <a:outerShdw blurRad="38100" dist="38100" dir="2700000" algn="tl">
                    <a:srgbClr val="000000">
                      <a:alpha val="43137"/>
                    </a:srgbClr>
                  </a:outerShdw>
                </a:effectLst>
              </a:rPr>
              <a:t>the pastureland cannot lie still.</a:t>
            </a:r>
            <a:br>
              <a:rPr lang="en-US" sz="3200" b="1" dirty="0">
                <a:solidFill>
                  <a:schemeClr val="bg1"/>
                </a:solidFill>
                <a:effectLst>
                  <a:outerShdw blurRad="38100" dist="38100" dir="2700000" algn="tl">
                    <a:srgbClr val="000000">
                      <a:alpha val="43137"/>
                    </a:srgbClr>
                  </a:outerShdw>
                </a:effectLst>
              </a:rPr>
            </a:br>
            <a:endParaRPr lang="en-US" sz="3200" b="1" dirty="0">
              <a:solidFill>
                <a:schemeClr val="bg1"/>
              </a:solidFill>
              <a:effectLst>
                <a:outerShdw blurRad="38100" dist="38100" dir="2700000" algn="tl">
                  <a:srgbClr val="000000">
                    <a:alpha val="43137"/>
                  </a:srgbClr>
                </a:outerShdw>
              </a:effectLst>
            </a:endParaRPr>
          </a:p>
        </p:txBody>
      </p:sp>
    </p:spTree>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5170" name="Text Box 2"/>
          <p:cNvSpPr txBox="1">
            <a:spLocks noChangeArrowheads="1"/>
          </p:cNvSpPr>
          <p:nvPr/>
        </p:nvSpPr>
        <p:spPr bwMode="auto">
          <a:xfrm>
            <a:off x="0" y="428605"/>
            <a:ext cx="9297978" cy="3785652"/>
          </a:xfrm>
          <a:prstGeom prst="rect">
            <a:avLst/>
          </a:prstGeom>
          <a:noFill/>
          <a:ln w="9525">
            <a:noFill/>
            <a:miter lim="800000"/>
            <a:headEnd/>
            <a:tailEnd/>
          </a:ln>
          <a:effectLst>
            <a:outerShdw dist="35921" dir="2700000" algn="ctr" rotWithShape="0">
              <a:schemeClr val="tx1"/>
            </a:outerShdw>
          </a:effectLst>
        </p:spPr>
        <p:txBody>
          <a:bodyPr wrap="square" numCol="2">
            <a:spAutoFit/>
          </a:bodyPr>
          <a:lstStyle/>
          <a:p>
            <a:pPr>
              <a:spcBef>
                <a:spcPct val="50000"/>
              </a:spcBef>
            </a:pPr>
            <a:r>
              <a:rPr lang="en-US" sz="3200" b="1" dirty="0" smtClean="0">
                <a:solidFill>
                  <a:schemeClr val="bg1"/>
                </a:solidFill>
                <a:effectLst>
                  <a:outerShdw blurRad="38100" dist="38100" dir="2700000" algn="tl">
                    <a:srgbClr val="000000">
                      <a:alpha val="43137"/>
                    </a:srgbClr>
                  </a:outerShdw>
                </a:effectLst>
              </a:rPr>
              <a:t>Spirit </a:t>
            </a:r>
            <a:r>
              <a:rPr lang="en-US" sz="3200" b="1" dirty="0">
                <a:solidFill>
                  <a:schemeClr val="bg1"/>
                </a:solidFill>
                <a:effectLst>
                  <a:outerShdw blurRad="38100" dist="38100" dir="2700000" algn="tl">
                    <a:srgbClr val="000000">
                      <a:alpha val="43137"/>
                    </a:srgbClr>
                  </a:outerShdw>
                </a:effectLst>
              </a:rPr>
              <a:t>of God, </a:t>
            </a:r>
            <a:br>
              <a:rPr lang="en-US" sz="3200" b="1" dirty="0">
                <a:solidFill>
                  <a:schemeClr val="bg1"/>
                </a:solidFill>
                <a:effectLst>
                  <a:outerShdw blurRad="38100" dist="38100" dir="2700000" algn="tl">
                    <a:srgbClr val="000000">
                      <a:alpha val="43137"/>
                    </a:srgbClr>
                  </a:outerShdw>
                </a:effectLst>
              </a:rPr>
            </a:br>
            <a:r>
              <a:rPr lang="en-US" sz="3200" b="1" dirty="0">
                <a:solidFill>
                  <a:schemeClr val="bg1"/>
                </a:solidFill>
                <a:effectLst>
                  <a:outerShdw blurRad="38100" dist="38100" dir="2700000" algn="tl">
                    <a:srgbClr val="000000">
                      <a:alpha val="43137"/>
                    </a:srgbClr>
                  </a:outerShdw>
                </a:effectLst>
              </a:rPr>
              <a:t>creation is groaning.</a:t>
            </a:r>
            <a:br>
              <a:rPr lang="en-US" sz="3200" b="1" dirty="0">
                <a:solidFill>
                  <a:schemeClr val="bg1"/>
                </a:solidFill>
                <a:effectLst>
                  <a:outerShdw blurRad="38100" dist="38100" dir="2700000" algn="tl">
                    <a:srgbClr val="000000">
                      <a:alpha val="43137"/>
                    </a:srgbClr>
                  </a:outerShdw>
                </a:effectLst>
              </a:rPr>
            </a:br>
            <a:r>
              <a:rPr lang="en-US" sz="3200" b="1" dirty="0">
                <a:solidFill>
                  <a:schemeClr val="bg1"/>
                </a:solidFill>
                <a:effectLst>
                  <a:outerShdw blurRad="38100" dist="38100" dir="2700000" algn="tl">
                    <a:srgbClr val="000000">
                      <a:alpha val="43137"/>
                    </a:srgbClr>
                  </a:outerShdw>
                </a:effectLst>
              </a:rPr>
              <a:t>Fill the earth, bring </a:t>
            </a:r>
            <a:r>
              <a:rPr lang="en-US" sz="3200" b="1" dirty="0" smtClean="0">
                <a:solidFill>
                  <a:schemeClr val="bg1"/>
                </a:solidFill>
                <a:effectLst>
                  <a:outerShdw blurRad="38100" dist="38100" dir="2700000" algn="tl">
                    <a:srgbClr val="000000">
                      <a:alpha val="43137"/>
                    </a:srgbClr>
                  </a:outerShdw>
                </a:effectLst>
              </a:rPr>
              <a:t/>
            </a:r>
            <a:br>
              <a:rPr lang="en-US" sz="3200" b="1" dirty="0" smtClean="0">
                <a:solidFill>
                  <a:schemeClr val="bg1"/>
                </a:solidFill>
                <a:effectLst>
                  <a:outerShdw blurRad="38100" dist="38100" dir="2700000" algn="tl">
                    <a:srgbClr val="000000">
                      <a:alpha val="43137"/>
                    </a:srgbClr>
                  </a:outerShdw>
                </a:effectLst>
              </a:rPr>
            </a:br>
            <a:r>
              <a:rPr lang="en-US" sz="3200" b="1" dirty="0" smtClean="0">
                <a:solidFill>
                  <a:schemeClr val="bg1"/>
                </a:solidFill>
                <a:effectLst>
                  <a:outerShdw blurRad="38100" dist="38100" dir="2700000" algn="tl">
                    <a:srgbClr val="000000">
                      <a:alpha val="43137"/>
                    </a:srgbClr>
                  </a:outerShdw>
                </a:effectLst>
              </a:rPr>
              <a:t>it </a:t>
            </a:r>
            <a:r>
              <a:rPr lang="en-US" sz="3200" b="1" dirty="0">
                <a:solidFill>
                  <a:schemeClr val="bg1"/>
                </a:solidFill>
                <a:effectLst>
                  <a:outerShdw blurRad="38100" dist="38100" dir="2700000" algn="tl">
                    <a:srgbClr val="000000">
                      <a:alpha val="43137"/>
                    </a:srgbClr>
                  </a:outerShdw>
                </a:effectLst>
              </a:rPr>
              <a:t>to birth,</a:t>
            </a:r>
            <a:br>
              <a:rPr lang="en-US" sz="3200" b="1" dirty="0">
                <a:solidFill>
                  <a:schemeClr val="bg1"/>
                </a:solidFill>
                <a:effectLst>
                  <a:outerShdw blurRad="38100" dist="38100" dir="2700000" algn="tl">
                    <a:srgbClr val="000000">
                      <a:alpha val="43137"/>
                    </a:srgbClr>
                  </a:outerShdw>
                </a:effectLst>
              </a:rPr>
            </a:br>
            <a:r>
              <a:rPr lang="en-US" sz="3200" b="1" dirty="0">
                <a:solidFill>
                  <a:schemeClr val="bg1"/>
                </a:solidFill>
                <a:effectLst>
                  <a:outerShdw blurRad="38100" dist="38100" dir="2700000" algn="tl">
                    <a:srgbClr val="000000">
                      <a:alpha val="43137"/>
                    </a:srgbClr>
                  </a:outerShdw>
                </a:effectLst>
              </a:rPr>
              <a:t>and blow where you will. </a:t>
            </a:r>
            <a:endParaRPr lang="en-US" sz="3200" b="1" dirty="0" smtClean="0">
              <a:solidFill>
                <a:schemeClr val="bg1"/>
              </a:solidFill>
              <a:effectLst>
                <a:outerShdw blurRad="38100" dist="38100" dir="2700000" algn="tl">
                  <a:srgbClr val="000000">
                    <a:alpha val="43137"/>
                  </a:srgbClr>
                </a:outerShdw>
              </a:effectLst>
            </a:endParaRPr>
          </a:p>
          <a:p>
            <a:pPr>
              <a:spcBef>
                <a:spcPct val="50000"/>
              </a:spcBef>
            </a:pPr>
            <a:r>
              <a:rPr lang="en-US" sz="3200" b="1" dirty="0">
                <a:solidFill>
                  <a:schemeClr val="bg1"/>
                </a:solidFill>
                <a:effectLst>
                  <a:outerShdw blurRad="38100" dist="38100" dir="2700000" algn="tl">
                    <a:srgbClr val="000000">
                      <a:alpha val="43137"/>
                    </a:srgbClr>
                  </a:outerShdw>
                </a:effectLst>
              </a:rPr>
              <a:t/>
            </a:r>
            <a:br>
              <a:rPr lang="en-US" sz="3200" b="1" dirty="0">
                <a:solidFill>
                  <a:schemeClr val="bg1"/>
                </a:solidFill>
                <a:effectLst>
                  <a:outerShdw blurRad="38100" dist="38100" dir="2700000" algn="tl">
                    <a:srgbClr val="000000">
                      <a:alpha val="43137"/>
                    </a:srgbClr>
                  </a:outerShdw>
                </a:effectLst>
              </a:rPr>
            </a:br>
            <a:r>
              <a:rPr lang="en-US" sz="3200" b="1" dirty="0">
                <a:solidFill>
                  <a:srgbClr val="FFFF00"/>
                </a:solidFill>
                <a:effectLst>
                  <a:outerShdw blurRad="38100" dist="38100" dir="2700000" algn="tl">
                    <a:srgbClr val="000000">
                      <a:alpha val="43137"/>
                    </a:srgbClr>
                  </a:outerShdw>
                </a:effectLst>
              </a:rPr>
              <a:t>Blow, blow, blow till I be </a:t>
            </a:r>
            <a:br>
              <a:rPr lang="en-US" sz="3200" b="1" dirty="0">
                <a:solidFill>
                  <a:srgbClr val="FFFF00"/>
                </a:solidFill>
                <a:effectLst>
                  <a:outerShdw blurRad="38100" dist="38100" dir="2700000" algn="tl">
                    <a:srgbClr val="000000">
                      <a:alpha val="43137"/>
                    </a:srgbClr>
                  </a:outerShdw>
                </a:effectLst>
              </a:rPr>
            </a:br>
            <a:r>
              <a:rPr lang="en-US" sz="3200" b="1" dirty="0">
                <a:solidFill>
                  <a:srgbClr val="FFFF00"/>
                </a:solidFill>
                <a:effectLst>
                  <a:outerShdw blurRad="38100" dist="38100" dir="2700000" algn="tl">
                    <a:srgbClr val="000000">
                      <a:alpha val="43137"/>
                    </a:srgbClr>
                  </a:outerShdw>
                </a:effectLst>
              </a:rPr>
              <a:t>but the breath of the Spirit </a:t>
            </a:r>
            <a:br>
              <a:rPr lang="en-US" sz="3200" b="1" dirty="0">
                <a:solidFill>
                  <a:srgbClr val="FFFF00"/>
                </a:solidFill>
                <a:effectLst>
                  <a:outerShdw blurRad="38100" dist="38100" dir="2700000" algn="tl">
                    <a:srgbClr val="000000">
                      <a:alpha val="43137"/>
                    </a:srgbClr>
                  </a:outerShdw>
                </a:effectLst>
              </a:rPr>
            </a:br>
            <a:r>
              <a:rPr lang="en-US" sz="3200" b="1" dirty="0">
                <a:solidFill>
                  <a:srgbClr val="FFFF00"/>
                </a:solidFill>
                <a:effectLst>
                  <a:outerShdw blurRad="38100" dist="38100" dir="2700000" algn="tl">
                    <a:srgbClr val="000000">
                      <a:alpha val="43137"/>
                    </a:srgbClr>
                  </a:outerShdw>
                </a:effectLst>
              </a:rPr>
              <a:t>blowing in me.</a:t>
            </a:r>
            <a:r>
              <a:rPr lang="en-US" sz="3200" b="1" dirty="0">
                <a:solidFill>
                  <a:schemeClr val="bg1"/>
                </a:solidFill>
                <a:effectLst>
                  <a:outerShdw blurRad="38100" dist="38100" dir="2700000" algn="tl">
                    <a:srgbClr val="000000">
                      <a:alpha val="43137"/>
                    </a:srgbClr>
                  </a:outerShdw>
                </a:effectLst>
              </a:rPr>
              <a:t/>
            </a:r>
            <a:br>
              <a:rPr lang="en-US" sz="3200" b="1" dirty="0">
                <a:solidFill>
                  <a:schemeClr val="bg1"/>
                </a:solidFill>
                <a:effectLst>
                  <a:outerShdw blurRad="38100" dist="38100" dir="2700000" algn="tl">
                    <a:srgbClr val="000000">
                      <a:alpha val="43137"/>
                    </a:srgbClr>
                  </a:outerShdw>
                </a:effectLst>
              </a:rPr>
            </a:br>
            <a:r>
              <a:rPr lang="en-US" sz="3200" b="1" dirty="0">
                <a:solidFill>
                  <a:schemeClr val="bg1"/>
                </a:solidFill>
                <a:effectLst>
                  <a:outerShdw blurRad="38100" dist="38100" dir="2700000" algn="tl">
                    <a:srgbClr val="000000">
                      <a:alpha val="43137"/>
                    </a:srgbClr>
                  </a:outerShdw>
                </a:effectLst>
              </a:rPr>
              <a:t/>
            </a:r>
            <a:br>
              <a:rPr lang="en-US" sz="3200" b="1" dirty="0">
                <a:solidFill>
                  <a:schemeClr val="bg1"/>
                </a:solidFill>
                <a:effectLst>
                  <a:outerShdw blurRad="38100" dist="38100" dir="2700000" algn="tl">
                    <a:srgbClr val="000000">
                      <a:alpha val="43137"/>
                    </a:srgbClr>
                  </a:outerShdw>
                </a:effectLst>
              </a:rPr>
            </a:br>
            <a:endParaRPr lang="en-US" sz="3200" b="1" dirty="0">
              <a:solidFill>
                <a:schemeClr val="bg1"/>
              </a:solidFill>
              <a:effectLst>
                <a:outerShdw blurRad="38100" dist="38100" dir="2700000" algn="tl">
                  <a:srgbClr val="000000">
                    <a:alpha val="43137"/>
                  </a:srgbClr>
                </a:outerShdw>
              </a:effectLst>
            </a:endParaRPr>
          </a:p>
        </p:txBody>
      </p:sp>
    </p:spTree>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6194" name="Text Box 2"/>
          <p:cNvSpPr txBox="1">
            <a:spLocks noChangeArrowheads="1"/>
          </p:cNvSpPr>
          <p:nvPr/>
        </p:nvSpPr>
        <p:spPr bwMode="auto">
          <a:xfrm>
            <a:off x="0" y="0"/>
            <a:ext cx="6083300" cy="3046988"/>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pPr>
            <a:r>
              <a:rPr lang="en-US" sz="3200" b="1" dirty="0">
                <a:solidFill>
                  <a:schemeClr val="bg1"/>
                </a:solidFill>
                <a:effectLst>
                  <a:outerShdw blurRad="38100" dist="38100" dir="2700000" algn="tl">
                    <a:srgbClr val="000000">
                      <a:alpha val="43137"/>
                    </a:srgbClr>
                  </a:outerShdw>
                </a:effectLst>
              </a:rPr>
              <a:t>Spirit of God </a:t>
            </a:r>
            <a:br>
              <a:rPr lang="en-US" sz="3200" b="1" dirty="0">
                <a:solidFill>
                  <a:schemeClr val="bg1"/>
                </a:solidFill>
                <a:effectLst>
                  <a:outerShdw blurRad="38100" dist="38100" dir="2700000" algn="tl">
                    <a:srgbClr val="000000">
                      <a:alpha val="43137"/>
                    </a:srgbClr>
                  </a:outerShdw>
                </a:effectLst>
              </a:rPr>
            </a:br>
            <a:r>
              <a:rPr lang="en-US" sz="3200" b="1" dirty="0">
                <a:solidFill>
                  <a:schemeClr val="bg1"/>
                </a:solidFill>
                <a:effectLst>
                  <a:outerShdw blurRad="38100" dist="38100" dir="2700000" algn="tl">
                    <a:srgbClr val="000000">
                      <a:alpha val="43137"/>
                    </a:srgbClr>
                  </a:outerShdw>
                </a:effectLst>
              </a:rPr>
              <a:t>every </a:t>
            </a:r>
            <a:r>
              <a:rPr lang="en-US" sz="3200" b="1" dirty="0" smtClean="0">
                <a:solidFill>
                  <a:schemeClr val="bg1"/>
                </a:solidFill>
                <a:effectLst>
                  <a:outerShdw blurRad="38100" dist="38100" dir="2700000" algn="tl">
                    <a:srgbClr val="000000">
                      <a:alpha val="43137"/>
                    </a:srgbClr>
                  </a:outerShdw>
                </a:effectLst>
              </a:rPr>
              <a:t>one’s heart </a:t>
            </a:r>
            <a:r>
              <a:rPr lang="en-US" sz="3200" b="1" dirty="0">
                <a:solidFill>
                  <a:schemeClr val="bg1"/>
                </a:solidFill>
                <a:effectLst>
                  <a:outerShdw blurRad="38100" dist="38100" dir="2700000" algn="tl">
                    <a:srgbClr val="000000">
                      <a:alpha val="43137"/>
                    </a:srgbClr>
                  </a:outerShdw>
                </a:effectLst>
              </a:rPr>
              <a:t>is lonely</a:t>
            </a:r>
            <a:br>
              <a:rPr lang="en-US" sz="3200" b="1" dirty="0">
                <a:solidFill>
                  <a:schemeClr val="bg1"/>
                </a:solidFill>
                <a:effectLst>
                  <a:outerShdw blurRad="38100" dist="38100" dir="2700000" algn="tl">
                    <a:srgbClr val="000000">
                      <a:alpha val="43137"/>
                    </a:srgbClr>
                  </a:outerShdw>
                </a:effectLst>
              </a:rPr>
            </a:br>
            <a:r>
              <a:rPr lang="en-US" sz="3200" b="1" dirty="0">
                <a:solidFill>
                  <a:schemeClr val="bg1"/>
                </a:solidFill>
                <a:effectLst>
                  <a:outerShdw blurRad="38100" dist="38100" dir="2700000" algn="tl">
                    <a:srgbClr val="000000">
                      <a:alpha val="43137"/>
                    </a:srgbClr>
                  </a:outerShdw>
                </a:effectLst>
              </a:rPr>
              <a:t>Watching and waiting </a:t>
            </a:r>
            <a:br>
              <a:rPr lang="en-US" sz="3200" b="1" dirty="0">
                <a:solidFill>
                  <a:schemeClr val="bg1"/>
                </a:solidFill>
                <a:effectLst>
                  <a:outerShdw blurRad="38100" dist="38100" dir="2700000" algn="tl">
                    <a:srgbClr val="000000">
                      <a:alpha val="43137"/>
                    </a:srgbClr>
                  </a:outerShdw>
                </a:effectLst>
              </a:rPr>
            </a:br>
            <a:r>
              <a:rPr lang="en-US" sz="3200" b="1" dirty="0">
                <a:solidFill>
                  <a:schemeClr val="bg1"/>
                </a:solidFill>
                <a:effectLst>
                  <a:outerShdw blurRad="38100" dist="38100" dir="2700000" algn="tl">
                    <a:srgbClr val="000000">
                      <a:alpha val="43137"/>
                    </a:srgbClr>
                  </a:outerShdw>
                </a:effectLst>
              </a:rPr>
              <a:t>and hungry until</a:t>
            </a:r>
            <a:br>
              <a:rPr lang="en-US" sz="3200" b="1" dirty="0">
                <a:solidFill>
                  <a:schemeClr val="bg1"/>
                </a:solidFill>
                <a:effectLst>
                  <a:outerShdw blurRad="38100" dist="38100" dir="2700000" algn="tl">
                    <a:srgbClr val="000000">
                      <a:alpha val="43137"/>
                    </a:srgbClr>
                  </a:outerShdw>
                </a:effectLst>
              </a:rPr>
            </a:br>
            <a:r>
              <a:rPr lang="en-US" sz="3200" b="1" dirty="0">
                <a:solidFill>
                  <a:schemeClr val="bg1"/>
                </a:solidFill>
                <a:effectLst>
                  <a:outerShdw blurRad="38100" dist="38100" dir="2700000" algn="tl">
                    <a:srgbClr val="000000">
                      <a:alpha val="43137"/>
                    </a:srgbClr>
                  </a:outerShdw>
                </a:effectLst>
              </a:rPr>
              <a:t/>
            </a:r>
            <a:br>
              <a:rPr lang="en-US" sz="3200" b="1" dirty="0">
                <a:solidFill>
                  <a:schemeClr val="bg1"/>
                </a:solidFill>
                <a:effectLst>
                  <a:outerShdw blurRad="38100" dist="38100" dir="2700000" algn="tl">
                    <a:srgbClr val="000000">
                      <a:alpha val="43137"/>
                    </a:srgbClr>
                  </a:outerShdw>
                </a:effectLst>
              </a:rPr>
            </a:br>
            <a:endParaRPr lang="en-US" sz="3200" b="1" dirty="0">
              <a:solidFill>
                <a:schemeClr val="bg1"/>
              </a:solidFill>
              <a:effectLst>
                <a:outerShdw blurRad="38100" dist="38100" dir="2700000" algn="tl">
                  <a:srgbClr val="000000">
                    <a:alpha val="43137"/>
                  </a:srgbClr>
                </a:outerShdw>
              </a:effectLst>
            </a:endParaRPr>
          </a:p>
        </p:txBody>
      </p:sp>
    </p:spTree>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36194" name="Text Box 2"/>
          <p:cNvSpPr txBox="1">
            <a:spLocks noChangeArrowheads="1"/>
          </p:cNvSpPr>
          <p:nvPr/>
        </p:nvSpPr>
        <p:spPr bwMode="auto">
          <a:xfrm>
            <a:off x="0" y="430213"/>
            <a:ext cx="9358346" cy="3785652"/>
          </a:xfrm>
          <a:prstGeom prst="rect">
            <a:avLst/>
          </a:prstGeom>
          <a:noFill/>
          <a:ln w="9525">
            <a:noFill/>
            <a:miter lim="800000"/>
            <a:headEnd/>
            <a:tailEnd/>
          </a:ln>
          <a:effectLst>
            <a:outerShdw dist="35921" dir="2700000" algn="ctr" rotWithShape="0">
              <a:schemeClr val="tx1"/>
            </a:outerShdw>
          </a:effectLst>
        </p:spPr>
        <p:txBody>
          <a:bodyPr wrap="square" numCol="2">
            <a:spAutoFit/>
          </a:bodyPr>
          <a:lstStyle/>
          <a:p>
            <a:pPr>
              <a:spcBef>
                <a:spcPct val="50000"/>
              </a:spcBef>
            </a:pPr>
            <a:r>
              <a:rPr lang="en-US" sz="3200" b="1" dirty="0" smtClean="0">
                <a:solidFill>
                  <a:schemeClr val="bg1"/>
                </a:solidFill>
                <a:effectLst>
                  <a:outerShdw blurRad="38100" dist="38100" dir="2700000" algn="tl">
                    <a:srgbClr val="000000">
                      <a:alpha val="43137"/>
                    </a:srgbClr>
                  </a:outerShdw>
                </a:effectLst>
              </a:rPr>
              <a:t>Spirit </a:t>
            </a:r>
            <a:r>
              <a:rPr lang="en-US" sz="3200" b="1" dirty="0">
                <a:solidFill>
                  <a:schemeClr val="bg1"/>
                </a:solidFill>
                <a:effectLst>
                  <a:outerShdw blurRad="38100" dist="38100" dir="2700000" algn="tl">
                    <a:srgbClr val="000000">
                      <a:alpha val="43137"/>
                    </a:srgbClr>
                  </a:outerShdw>
                </a:effectLst>
              </a:rPr>
              <a:t>of God, </a:t>
            </a:r>
            <a:br>
              <a:rPr lang="en-US" sz="3200" b="1" dirty="0">
                <a:solidFill>
                  <a:schemeClr val="bg1"/>
                </a:solidFill>
                <a:effectLst>
                  <a:outerShdw blurRad="38100" dist="38100" dir="2700000" algn="tl">
                    <a:srgbClr val="000000">
                      <a:alpha val="43137"/>
                    </a:srgbClr>
                  </a:outerShdw>
                </a:effectLst>
              </a:rPr>
            </a:br>
            <a:r>
              <a:rPr lang="en-US" sz="3200" b="1" dirty="0" smtClean="0">
                <a:solidFill>
                  <a:schemeClr val="bg1"/>
                </a:solidFill>
                <a:effectLst>
                  <a:outerShdw blurRad="38100" dist="38100" dir="2700000" algn="tl">
                    <a:srgbClr val="000000">
                      <a:alpha val="43137"/>
                    </a:srgbClr>
                  </a:outerShdw>
                </a:effectLst>
              </a:rPr>
              <a:t>we long </a:t>
            </a:r>
            <a:r>
              <a:rPr lang="en-US" sz="3200" b="1" dirty="0">
                <a:solidFill>
                  <a:schemeClr val="bg1"/>
                </a:solidFill>
                <a:effectLst>
                  <a:outerShdw blurRad="38100" dist="38100" dir="2700000" algn="tl">
                    <a:srgbClr val="000000">
                      <a:alpha val="43137"/>
                    </a:srgbClr>
                  </a:outerShdw>
                </a:effectLst>
              </a:rPr>
              <a:t>that you only</a:t>
            </a:r>
            <a:br>
              <a:rPr lang="en-US" sz="3200" b="1" dirty="0">
                <a:solidFill>
                  <a:schemeClr val="bg1"/>
                </a:solidFill>
                <a:effectLst>
                  <a:outerShdw blurRad="38100" dist="38100" dir="2700000" algn="tl">
                    <a:srgbClr val="000000">
                      <a:alpha val="43137"/>
                    </a:srgbClr>
                  </a:outerShdw>
                </a:effectLst>
              </a:rPr>
            </a:br>
            <a:r>
              <a:rPr lang="en-US" sz="3200" b="1" dirty="0">
                <a:solidFill>
                  <a:schemeClr val="bg1"/>
                </a:solidFill>
                <a:effectLst>
                  <a:outerShdw blurRad="38100" dist="38100" dir="2700000" algn="tl">
                    <a:srgbClr val="000000">
                      <a:alpha val="43137"/>
                    </a:srgbClr>
                  </a:outerShdw>
                </a:effectLst>
              </a:rPr>
              <a:t>Fill the earth, bring </a:t>
            </a:r>
            <a:r>
              <a:rPr lang="en-US" sz="3200" b="1" dirty="0" smtClean="0">
                <a:solidFill>
                  <a:schemeClr val="bg1"/>
                </a:solidFill>
                <a:effectLst>
                  <a:outerShdw blurRad="38100" dist="38100" dir="2700000" algn="tl">
                    <a:srgbClr val="000000">
                      <a:alpha val="43137"/>
                    </a:srgbClr>
                  </a:outerShdw>
                </a:effectLst>
              </a:rPr>
              <a:t/>
            </a:r>
            <a:br>
              <a:rPr lang="en-US" sz="3200" b="1" dirty="0" smtClean="0">
                <a:solidFill>
                  <a:schemeClr val="bg1"/>
                </a:solidFill>
                <a:effectLst>
                  <a:outerShdw blurRad="38100" dist="38100" dir="2700000" algn="tl">
                    <a:srgbClr val="000000">
                      <a:alpha val="43137"/>
                    </a:srgbClr>
                  </a:outerShdw>
                </a:effectLst>
              </a:rPr>
            </a:br>
            <a:r>
              <a:rPr lang="en-US" sz="3200" b="1" dirty="0" smtClean="0">
                <a:solidFill>
                  <a:schemeClr val="bg1"/>
                </a:solidFill>
                <a:effectLst>
                  <a:outerShdw blurRad="38100" dist="38100" dir="2700000" algn="tl">
                    <a:srgbClr val="000000">
                      <a:alpha val="43137"/>
                    </a:srgbClr>
                  </a:outerShdw>
                </a:effectLst>
              </a:rPr>
              <a:t>	it </a:t>
            </a:r>
            <a:r>
              <a:rPr lang="en-US" sz="3200" b="1" dirty="0">
                <a:solidFill>
                  <a:schemeClr val="bg1"/>
                </a:solidFill>
                <a:effectLst>
                  <a:outerShdw blurRad="38100" dist="38100" dir="2700000" algn="tl">
                    <a:srgbClr val="000000">
                      <a:alpha val="43137"/>
                    </a:srgbClr>
                  </a:outerShdw>
                </a:effectLst>
              </a:rPr>
              <a:t>to birth,</a:t>
            </a:r>
            <a:br>
              <a:rPr lang="en-US" sz="3200" b="1" dirty="0">
                <a:solidFill>
                  <a:schemeClr val="bg1"/>
                </a:solidFill>
                <a:effectLst>
                  <a:outerShdw blurRad="38100" dist="38100" dir="2700000" algn="tl">
                    <a:srgbClr val="000000">
                      <a:alpha val="43137"/>
                    </a:srgbClr>
                  </a:outerShdw>
                </a:effectLst>
              </a:rPr>
            </a:br>
            <a:r>
              <a:rPr lang="en-US" sz="3200" b="1" dirty="0">
                <a:solidFill>
                  <a:schemeClr val="bg1"/>
                </a:solidFill>
                <a:effectLst>
                  <a:outerShdw blurRad="38100" dist="38100" dir="2700000" algn="tl">
                    <a:srgbClr val="000000">
                      <a:alpha val="43137"/>
                    </a:srgbClr>
                  </a:outerShdw>
                </a:effectLst>
              </a:rPr>
              <a:t>and blow where you will. </a:t>
            </a:r>
            <a:endParaRPr lang="en-US" sz="3200" b="1" dirty="0" smtClean="0">
              <a:solidFill>
                <a:schemeClr val="bg1"/>
              </a:solidFill>
              <a:effectLst>
                <a:outerShdw blurRad="38100" dist="38100" dir="2700000" algn="tl">
                  <a:srgbClr val="000000">
                    <a:alpha val="43137"/>
                  </a:srgbClr>
                </a:outerShdw>
              </a:effectLst>
            </a:endParaRPr>
          </a:p>
          <a:p>
            <a:pPr>
              <a:spcBef>
                <a:spcPct val="50000"/>
              </a:spcBef>
            </a:pPr>
            <a:endParaRPr lang="en-US" sz="3200" b="1" dirty="0" smtClean="0">
              <a:solidFill>
                <a:schemeClr val="bg1"/>
              </a:solidFill>
              <a:effectLst>
                <a:outerShdw blurRad="38100" dist="38100" dir="2700000" algn="tl">
                  <a:srgbClr val="000000">
                    <a:alpha val="43137"/>
                  </a:srgbClr>
                </a:outerShdw>
              </a:effectLst>
            </a:endParaRPr>
          </a:p>
          <a:p>
            <a:pPr>
              <a:spcBef>
                <a:spcPct val="50000"/>
              </a:spcBef>
            </a:pPr>
            <a:r>
              <a:rPr lang="en-US" sz="3200" b="1" dirty="0" smtClean="0">
                <a:solidFill>
                  <a:srgbClr val="FFFF00"/>
                </a:solidFill>
                <a:effectLst>
                  <a:outerShdw blurRad="38100" dist="38100" dir="2700000" algn="tl">
                    <a:srgbClr val="000000">
                      <a:alpha val="43137"/>
                    </a:srgbClr>
                  </a:outerShdw>
                </a:effectLst>
              </a:rPr>
              <a:t>Blow</a:t>
            </a:r>
            <a:r>
              <a:rPr lang="en-US" sz="3200" b="1" dirty="0">
                <a:solidFill>
                  <a:srgbClr val="FFFF00"/>
                </a:solidFill>
                <a:effectLst>
                  <a:outerShdw blurRad="38100" dist="38100" dir="2700000" algn="tl">
                    <a:srgbClr val="000000">
                      <a:alpha val="43137"/>
                    </a:srgbClr>
                  </a:outerShdw>
                </a:effectLst>
              </a:rPr>
              <a:t>, blow, blow till I </a:t>
            </a:r>
            <a:r>
              <a:rPr lang="en-US" sz="3200" b="1" dirty="0" smtClean="0">
                <a:solidFill>
                  <a:srgbClr val="FFFF00"/>
                </a:solidFill>
                <a:effectLst>
                  <a:outerShdw blurRad="38100" dist="38100" dir="2700000" algn="tl">
                    <a:srgbClr val="000000">
                      <a:alpha val="43137"/>
                    </a:srgbClr>
                  </a:outerShdw>
                </a:effectLst>
              </a:rPr>
              <a:t>	be </a:t>
            </a:r>
            <a:r>
              <a:rPr lang="en-US" sz="3200" b="1" dirty="0">
                <a:solidFill>
                  <a:srgbClr val="FFFF00"/>
                </a:solidFill>
                <a:effectLst>
                  <a:outerShdw blurRad="38100" dist="38100" dir="2700000" algn="tl">
                    <a:srgbClr val="000000">
                      <a:alpha val="43137"/>
                    </a:srgbClr>
                  </a:outerShdw>
                </a:effectLst>
              </a:rPr>
              <a:t/>
            </a:r>
            <a:br>
              <a:rPr lang="en-US" sz="3200" b="1" dirty="0">
                <a:solidFill>
                  <a:srgbClr val="FFFF00"/>
                </a:solidFill>
                <a:effectLst>
                  <a:outerShdw blurRad="38100" dist="38100" dir="2700000" algn="tl">
                    <a:srgbClr val="000000">
                      <a:alpha val="43137"/>
                    </a:srgbClr>
                  </a:outerShdw>
                </a:effectLst>
              </a:rPr>
            </a:br>
            <a:r>
              <a:rPr lang="en-US" sz="3200" b="1" dirty="0">
                <a:solidFill>
                  <a:srgbClr val="FFFF00"/>
                </a:solidFill>
                <a:effectLst>
                  <a:outerShdw blurRad="38100" dist="38100" dir="2700000" algn="tl">
                    <a:srgbClr val="000000">
                      <a:alpha val="43137"/>
                    </a:srgbClr>
                  </a:outerShdw>
                </a:effectLst>
              </a:rPr>
              <a:t>but the breath of the </a:t>
            </a:r>
            <a:r>
              <a:rPr lang="en-US" sz="3200" b="1" dirty="0" smtClean="0">
                <a:solidFill>
                  <a:srgbClr val="FFFF00"/>
                </a:solidFill>
                <a:effectLst>
                  <a:outerShdw blurRad="38100" dist="38100" dir="2700000" algn="tl">
                    <a:srgbClr val="000000">
                      <a:alpha val="43137"/>
                    </a:srgbClr>
                  </a:outerShdw>
                </a:effectLst>
              </a:rPr>
              <a:t>	Spirit </a:t>
            </a:r>
            <a:r>
              <a:rPr lang="en-US" sz="3200" b="1" dirty="0">
                <a:solidFill>
                  <a:srgbClr val="FFFF00"/>
                </a:solidFill>
                <a:effectLst>
                  <a:outerShdw blurRad="38100" dist="38100" dir="2700000" algn="tl">
                    <a:srgbClr val="000000">
                      <a:alpha val="43137"/>
                    </a:srgbClr>
                  </a:outerShdw>
                </a:effectLst>
              </a:rPr>
              <a:t/>
            </a:r>
            <a:br>
              <a:rPr lang="en-US" sz="3200" b="1" dirty="0">
                <a:solidFill>
                  <a:srgbClr val="FFFF00"/>
                </a:solidFill>
                <a:effectLst>
                  <a:outerShdw blurRad="38100" dist="38100" dir="2700000" algn="tl">
                    <a:srgbClr val="000000">
                      <a:alpha val="43137"/>
                    </a:srgbClr>
                  </a:outerShdw>
                </a:effectLst>
              </a:rPr>
            </a:br>
            <a:r>
              <a:rPr lang="en-US" sz="3200" b="1" dirty="0">
                <a:solidFill>
                  <a:srgbClr val="FFFF00"/>
                </a:solidFill>
                <a:effectLst>
                  <a:outerShdw blurRad="38100" dist="38100" dir="2700000" algn="tl">
                    <a:srgbClr val="000000">
                      <a:alpha val="43137"/>
                    </a:srgbClr>
                  </a:outerShdw>
                </a:effectLst>
              </a:rPr>
              <a:t>blowing in me</a:t>
            </a:r>
            <a:r>
              <a:rPr lang="en-US" sz="3200" b="1" dirty="0" smtClean="0">
                <a:solidFill>
                  <a:srgbClr val="FFFF00"/>
                </a:solidFill>
                <a:effectLst>
                  <a:outerShdw blurRad="38100" dist="38100" dir="2700000" algn="tl">
                    <a:srgbClr val="000000">
                      <a:alpha val="43137"/>
                    </a:srgbClr>
                  </a:outerShdw>
                </a:effectLst>
              </a:rPr>
              <a:t>.            </a:t>
            </a:r>
            <a:r>
              <a:rPr lang="en-US" sz="3200" b="1" dirty="0" smtClean="0">
                <a:solidFill>
                  <a:schemeClr val="bg1"/>
                </a:solidFill>
                <a:effectLst>
                  <a:outerShdw blurRad="38100" dist="38100" dir="2700000" algn="tl">
                    <a:srgbClr val="000000">
                      <a:alpha val="43137"/>
                    </a:srgbClr>
                  </a:outerShdw>
                </a:effectLst>
              </a:rPr>
              <a:t>#</a:t>
            </a:r>
            <a:r>
              <a:rPr lang="en-US" sz="3200" b="1" dirty="0">
                <a:solidFill>
                  <a:schemeClr val="bg1"/>
                </a:solidFill>
                <a:effectLst>
                  <a:outerShdw blurRad="38100" dist="38100" dir="2700000" algn="tl">
                    <a:srgbClr val="000000">
                      <a:alpha val="43137"/>
                    </a:srgbClr>
                  </a:outerShdw>
                </a:effectLst>
              </a:rPr>
              <a:t/>
            </a:r>
            <a:br>
              <a:rPr lang="en-US" sz="3200" b="1" dirty="0">
                <a:solidFill>
                  <a:schemeClr val="bg1"/>
                </a:solidFill>
                <a:effectLst>
                  <a:outerShdw blurRad="38100" dist="38100" dir="2700000" algn="tl">
                    <a:srgbClr val="000000">
                      <a:alpha val="43137"/>
                    </a:srgbClr>
                  </a:outerShdw>
                </a:effectLst>
              </a:rPr>
            </a:br>
            <a:r>
              <a:rPr lang="en-US" sz="3200" b="1" dirty="0">
                <a:solidFill>
                  <a:schemeClr val="bg1"/>
                </a:solidFill>
                <a:effectLst>
                  <a:outerShdw blurRad="38100" dist="38100" dir="2700000" algn="tl">
                    <a:srgbClr val="000000">
                      <a:alpha val="43137"/>
                    </a:srgbClr>
                  </a:outerShdw>
                </a:effectLst>
              </a:rPr>
              <a:t/>
            </a:r>
            <a:br>
              <a:rPr lang="en-US" sz="3200" b="1" dirty="0">
                <a:solidFill>
                  <a:schemeClr val="bg1"/>
                </a:solidFill>
                <a:effectLst>
                  <a:outerShdw blurRad="38100" dist="38100" dir="2700000" algn="tl">
                    <a:srgbClr val="000000">
                      <a:alpha val="43137"/>
                    </a:srgbClr>
                  </a:outerShdw>
                </a:effectLst>
              </a:rPr>
            </a:br>
            <a:endParaRPr lang="en-US" sz="3200" b="1" dirty="0">
              <a:solidFill>
                <a:schemeClr val="bg1"/>
              </a:solidFill>
              <a:effectLst>
                <a:outerShdw blurRad="38100" dist="38100" dir="2700000" algn="tl">
                  <a:srgbClr val="000000">
                    <a:alpha val="43137"/>
                  </a:srgbClr>
                </a:outerShdw>
              </a:effectLst>
            </a:endParaRPr>
          </a:p>
        </p:txBody>
      </p:sp>
    </p:spTree>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p:cNvPicPr>
            <a:picLocks noChangeAspect="1" noChangeArrowheads="1"/>
          </p:cNvPicPr>
          <p:nvPr/>
        </p:nvPicPr>
        <p:blipFill>
          <a:blip r:embed="rId2">
            <a:lum/>
          </a:blip>
          <a:srcRect/>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6695894" y="0"/>
            <a:ext cx="2448106" cy="1446550"/>
          </a:xfrm>
          <a:prstGeom prst="rect">
            <a:avLst/>
          </a:prstGeom>
          <a:noFill/>
        </p:spPr>
        <p:txBody>
          <a:bodyPr wrap="none" rtlCol="0">
            <a:spAutoFit/>
          </a:bodyPr>
          <a:lstStyle/>
          <a:p>
            <a:r>
              <a:rPr lang="en-US" sz="8800" dirty="0" smtClean="0">
                <a:solidFill>
                  <a:schemeClr val="bg1"/>
                </a:solidFill>
                <a:effectLst>
                  <a:outerShdw blurRad="38100" dist="38100" dir="2700000" algn="tl">
                    <a:srgbClr val="000000">
                      <a:alpha val="43137"/>
                    </a:srgbClr>
                  </a:outerShdw>
                </a:effectLst>
                <a:latin typeface="Chiller" pitchFamily="82" charset="0"/>
              </a:rPr>
              <a:t>notices</a:t>
            </a:r>
            <a:endParaRPr lang="en-AU" sz="8800" dirty="0">
              <a:solidFill>
                <a:schemeClr val="bg1"/>
              </a:solidFill>
              <a:effectLst>
                <a:outerShdw blurRad="38100" dist="38100" dir="2700000" algn="tl">
                  <a:srgbClr val="000000">
                    <a:alpha val="43137"/>
                  </a:srgbClr>
                </a:outerShdw>
              </a:effectLst>
              <a:latin typeface="Chiller" pitchFamily="82" charset="0"/>
            </a:endParaRPr>
          </a:p>
        </p:txBody>
      </p:sp>
    </p:spTree>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p:cNvPicPr>
            <a:picLocks noChangeAspect="1" noChangeArrowheads="1"/>
          </p:cNvPicPr>
          <p:nvPr/>
        </p:nvPicPr>
        <p:blipFill>
          <a:blip r:embed="rId2">
            <a:lum/>
          </a:blip>
          <a:srcRect/>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3143240" y="0"/>
            <a:ext cx="6000760" cy="1323439"/>
          </a:xfrm>
          <a:prstGeom prst="rect">
            <a:avLst/>
          </a:prstGeom>
          <a:noFill/>
        </p:spPr>
        <p:txBody>
          <a:bodyPr wrap="square" rtlCol="0">
            <a:spAutoFit/>
          </a:bodyPr>
          <a:lstStyle/>
          <a:p>
            <a:r>
              <a:rPr lang="en-US" sz="8000" dirty="0" smtClean="0">
                <a:solidFill>
                  <a:schemeClr val="bg1"/>
                </a:solidFill>
                <a:effectLst>
                  <a:outerShdw blurRad="38100" dist="38100" dir="2700000" algn="tl">
                    <a:srgbClr val="000000">
                      <a:alpha val="43137"/>
                    </a:srgbClr>
                  </a:outerShdw>
                </a:effectLst>
                <a:latin typeface="Chiller" pitchFamily="82" charset="0"/>
              </a:rPr>
              <a:t>Prayers for others</a:t>
            </a:r>
            <a:endParaRPr lang="en-AU" sz="8000" dirty="0">
              <a:solidFill>
                <a:schemeClr val="bg1"/>
              </a:solidFill>
              <a:effectLst>
                <a:outerShdw blurRad="38100" dist="38100" dir="2700000" algn="tl">
                  <a:srgbClr val="000000">
                    <a:alpha val="43137"/>
                  </a:srgbClr>
                </a:outerShdw>
              </a:effectLst>
              <a:latin typeface="Chiller" pitchFamily="82" charset="0"/>
            </a:endParaRPr>
          </a:p>
        </p:txBody>
      </p:sp>
    </p:spTree>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3">
            <a:lum/>
          </a:blip>
          <a:srcRect/>
          <a:stretch>
            <a:fillRect/>
          </a:stretch>
        </p:blipFill>
        <p:spPr bwMode="auto">
          <a:xfrm>
            <a:off x="0" y="0"/>
            <a:ext cx="9144000" cy="6858000"/>
          </a:xfrm>
          <a:prstGeom prst="rect">
            <a:avLst/>
          </a:prstGeom>
          <a:noFill/>
          <a:ln w="9525">
            <a:noFill/>
            <a:miter lim="800000"/>
            <a:headEnd/>
            <a:tailEnd/>
          </a:ln>
        </p:spPr>
      </p:pic>
      <p:sp>
        <p:nvSpPr>
          <p:cNvPr id="6" name="TextBox 5"/>
          <p:cNvSpPr txBox="1"/>
          <p:nvPr/>
        </p:nvSpPr>
        <p:spPr>
          <a:xfrm>
            <a:off x="6779250" y="0"/>
            <a:ext cx="2364750" cy="1446550"/>
          </a:xfrm>
          <a:prstGeom prst="rect">
            <a:avLst/>
          </a:prstGeom>
          <a:noFill/>
        </p:spPr>
        <p:txBody>
          <a:bodyPr wrap="none" rtlCol="0">
            <a:spAutoFit/>
          </a:bodyPr>
          <a:lstStyle/>
          <a:p>
            <a:r>
              <a:rPr lang="en-US" sz="8800" dirty="0" err="1" smtClean="0">
                <a:solidFill>
                  <a:schemeClr val="bg1"/>
                </a:solidFill>
                <a:effectLst>
                  <a:outerShdw blurRad="38100" dist="38100" dir="2700000" algn="tl">
                    <a:srgbClr val="000000">
                      <a:alpha val="43137"/>
                    </a:srgbClr>
                  </a:outerShdw>
                </a:effectLst>
                <a:latin typeface="Chiller" pitchFamily="82" charset="0"/>
              </a:rPr>
              <a:t>romans</a:t>
            </a:r>
            <a:endParaRPr lang="en-AU" sz="8800" dirty="0">
              <a:solidFill>
                <a:schemeClr val="bg1"/>
              </a:solidFill>
              <a:effectLst>
                <a:outerShdw blurRad="38100" dist="38100" dir="2700000" algn="tl">
                  <a:srgbClr val="000000">
                    <a:alpha val="43137"/>
                  </a:srgbClr>
                </a:outerShdw>
              </a:effectLst>
              <a:latin typeface="Chiller" pitchFamily="82" charset="0"/>
            </a:endParaRPr>
          </a:p>
        </p:txBody>
      </p:sp>
    </p:spTree>
  </p:cSld>
  <p:clrMapOvr>
    <a:masterClrMapping/>
  </p:clrMapOvr>
  <p:transition spd="slow">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734366" y="0"/>
            <a:ext cx="2409634" cy="1446550"/>
          </a:xfrm>
          <a:prstGeom prst="rect">
            <a:avLst/>
          </a:prstGeom>
          <a:noFill/>
        </p:spPr>
        <p:txBody>
          <a:bodyPr wrap="none" rtlCol="0">
            <a:spAutoFit/>
          </a:bodyPr>
          <a:lstStyle/>
          <a:p>
            <a:r>
              <a:rPr lang="en-US" sz="8800" dirty="0" smtClean="0">
                <a:solidFill>
                  <a:schemeClr val="bg1"/>
                </a:solidFill>
                <a:effectLst>
                  <a:outerShdw blurRad="38100" dist="38100" dir="2700000" algn="tl">
                    <a:srgbClr val="000000">
                      <a:alpha val="43137"/>
                    </a:srgbClr>
                  </a:outerShdw>
                </a:effectLst>
                <a:latin typeface="Chiller" pitchFamily="82" charset="0"/>
              </a:rPr>
              <a:t>sermon</a:t>
            </a:r>
            <a:endParaRPr lang="en-AU" sz="8800" dirty="0">
              <a:solidFill>
                <a:schemeClr val="bg1"/>
              </a:solidFill>
              <a:effectLst>
                <a:outerShdw blurRad="38100" dist="38100" dir="2700000" algn="tl">
                  <a:srgbClr val="000000">
                    <a:alpha val="43137"/>
                  </a:srgbClr>
                </a:outerShdw>
              </a:effectLst>
              <a:latin typeface="Chiller" pitchFamily="82" charset="0"/>
            </a:endParaRPr>
          </a:p>
        </p:txBody>
      </p:sp>
      <p:pic>
        <p:nvPicPr>
          <p:cNvPr id="4" name="Picture 2" descr="http://thankgodforevolution.com/components/com_mojo/wp-content/uploads/2008/06/darwinmania.jpg"/>
          <p:cNvPicPr>
            <a:picLocks noChangeArrowheads="1"/>
          </p:cNvPicPr>
          <p:nvPr/>
        </p:nvPicPr>
        <p:blipFill>
          <a:blip r:embed="rId3"/>
          <a:srcRect/>
          <a:stretch>
            <a:fillRect/>
          </a:stretch>
        </p:blipFill>
        <p:spPr bwMode="auto">
          <a:xfrm>
            <a:off x="3143240" y="2998800"/>
            <a:ext cx="3143240" cy="3859200"/>
          </a:xfrm>
          <a:prstGeom prst="rect">
            <a:avLst/>
          </a:prstGeom>
          <a:noFill/>
        </p:spPr>
      </p:pic>
      <p:pic>
        <p:nvPicPr>
          <p:cNvPr id="7" name="Picture 2"/>
          <p:cNvPicPr>
            <a:picLocks noChangeArrowheads="1"/>
          </p:cNvPicPr>
          <p:nvPr/>
        </p:nvPicPr>
        <p:blipFill>
          <a:blip r:embed="rId4"/>
          <a:srcRect l="27099" t="10742" r="24561" b="6250"/>
          <a:stretch>
            <a:fillRect/>
          </a:stretch>
        </p:blipFill>
        <p:spPr bwMode="auto">
          <a:xfrm>
            <a:off x="0" y="2998800"/>
            <a:ext cx="3050816" cy="3859200"/>
          </a:xfrm>
          <a:prstGeom prst="rect">
            <a:avLst/>
          </a:prstGeom>
          <a:noFill/>
          <a:ln w="9525">
            <a:noFill/>
            <a:miter lim="800000"/>
            <a:headEnd/>
            <a:tailEnd/>
          </a:ln>
          <a:effectLst/>
        </p:spPr>
      </p:pic>
      <p:pic>
        <p:nvPicPr>
          <p:cNvPr id="16386" name="Picture 2" descr="worsipping evolutions god">
            <a:hlinkClick r:id="rId5"/>
          </p:cNvPr>
          <p:cNvPicPr>
            <a:picLocks noChangeArrowheads="1"/>
          </p:cNvPicPr>
          <p:nvPr/>
        </p:nvPicPr>
        <p:blipFill>
          <a:blip r:embed="rId6"/>
          <a:srcRect/>
          <a:stretch>
            <a:fillRect/>
          </a:stretch>
        </p:blipFill>
        <p:spPr bwMode="auto">
          <a:xfrm>
            <a:off x="6378422" y="2857496"/>
            <a:ext cx="2765578" cy="3859200"/>
          </a:xfrm>
          <a:prstGeom prst="rect">
            <a:avLst/>
          </a:prstGeom>
          <a:noFill/>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10000"/>
                                  </p:stCondLst>
                                  <p:childTnLst>
                                    <p:animEffect transition="out" filter="fade">
                                      <p:cBhvr>
                                        <p:cTn id="6" dur="3000"/>
                                        <p:tgtEl>
                                          <p:spTgt spid="4"/>
                                        </p:tgtEl>
                                      </p:cBhvr>
                                    </p:animEffect>
                                    <p:set>
                                      <p:cBhvr>
                                        <p:cTn id="7" dur="1" fill="hold">
                                          <p:stCondLst>
                                            <p:cond delay="2999"/>
                                          </p:stCondLst>
                                        </p:cTn>
                                        <p:tgtEl>
                                          <p:spTgt spid="4"/>
                                        </p:tgtEl>
                                        <p:attrNameLst>
                                          <p:attrName>style.visibility</p:attrName>
                                        </p:attrNameLst>
                                      </p:cBhvr>
                                      <p:to>
                                        <p:strVal val="hidden"/>
                                      </p:to>
                                    </p:set>
                                  </p:childTnLst>
                                </p:cTn>
                              </p:par>
                              <p:par>
                                <p:cTn id="8" presetID="10" presetClass="exit" presetSubtype="0" fill="hold" grpId="0" nodeType="withEffect">
                                  <p:stCondLst>
                                    <p:cond delay="2000"/>
                                  </p:stCondLst>
                                  <p:childTnLst>
                                    <p:animEffect transition="out" filter="fade">
                                      <p:cBhvr>
                                        <p:cTn id="9" dur="2000"/>
                                        <p:tgtEl>
                                          <p:spTgt spid="6"/>
                                        </p:tgtEl>
                                      </p:cBhvr>
                                    </p:animEffect>
                                    <p:set>
                                      <p:cBhvr>
                                        <p:cTn id="10"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srcRect l="20508" t="25390" r="15039" b="18945"/>
          <a:stretch>
            <a:fillRect/>
          </a:stretch>
        </p:blipFill>
        <p:spPr bwMode="auto">
          <a:xfrm>
            <a:off x="-1" y="0"/>
            <a:ext cx="9043763" cy="5857892"/>
          </a:xfrm>
          <a:prstGeom prst="rect">
            <a:avLst/>
          </a:prstGeom>
          <a:noFill/>
          <a:ln w="9525">
            <a:noFill/>
            <a:miter lim="800000"/>
            <a:headEnd/>
            <a:tailEnd/>
          </a:ln>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2">
            <a:lum bright="-40000"/>
          </a:blip>
          <a:srcRect/>
          <a:stretch>
            <a:fillRect/>
          </a:stretch>
        </p:blipFill>
        <p:spPr bwMode="auto">
          <a:xfrm>
            <a:off x="0" y="0"/>
            <a:ext cx="9144000" cy="6858000"/>
          </a:xfrm>
          <a:prstGeom prst="rect">
            <a:avLst/>
          </a:prstGeom>
          <a:noFill/>
          <a:ln w="9525">
            <a:noFill/>
            <a:miter lim="800000"/>
            <a:headEnd/>
            <a:tailEnd/>
          </a:ln>
        </p:spPr>
      </p:pic>
      <p:sp>
        <p:nvSpPr>
          <p:cNvPr id="3" name="Rectangle 2"/>
          <p:cNvSpPr/>
          <p:nvPr/>
        </p:nvSpPr>
        <p:spPr>
          <a:xfrm>
            <a:off x="0" y="0"/>
            <a:ext cx="9144000" cy="3046988"/>
          </a:xfrm>
          <a:prstGeom prst="rect">
            <a:avLst/>
          </a:prstGeom>
        </p:spPr>
        <p:txBody>
          <a:bodyPr wrap="square">
            <a:spAutoFit/>
          </a:bodyPr>
          <a:lstStyle/>
          <a:p>
            <a:endParaRPr lang="en-AU" sz="3200" b="1" dirty="0" smtClean="0">
              <a:solidFill>
                <a:schemeClr val="bg1"/>
              </a:solidFill>
              <a:effectLst>
                <a:outerShdw blurRad="38100" dist="38100" dir="2700000" algn="tl">
                  <a:srgbClr val="000000">
                    <a:alpha val="43137"/>
                  </a:srgbClr>
                </a:outerShdw>
              </a:effectLst>
            </a:endParaRPr>
          </a:p>
          <a:p>
            <a:r>
              <a:rPr lang="en-US" sz="3200" b="1" dirty="0" smtClean="0">
                <a:solidFill>
                  <a:schemeClr val="bg1"/>
                </a:solidFill>
                <a:effectLst>
                  <a:outerShdw blurRad="38100" dist="38100" dir="2700000" algn="tl">
                    <a:srgbClr val="000000">
                      <a:alpha val="43137"/>
                    </a:srgbClr>
                  </a:outerShdw>
                </a:effectLst>
              </a:rPr>
              <a:t>Then from your Spirit where, Lord, shall I go;</a:t>
            </a:r>
          </a:p>
          <a:p>
            <a:r>
              <a:rPr lang="en-US" sz="3200" b="1" dirty="0" smtClean="0">
                <a:solidFill>
                  <a:schemeClr val="bg1"/>
                </a:solidFill>
                <a:effectLst>
                  <a:outerShdw blurRad="38100" dist="38100" dir="2700000" algn="tl">
                    <a:srgbClr val="000000">
                      <a:alpha val="43137"/>
                    </a:srgbClr>
                  </a:outerShdw>
                </a:effectLst>
              </a:rPr>
              <a:t>and from your presence where, Lord, shall I fly?</a:t>
            </a:r>
          </a:p>
          <a:p>
            <a:r>
              <a:rPr lang="en-US" sz="3200" b="1" dirty="0" smtClean="0">
                <a:solidFill>
                  <a:schemeClr val="bg1"/>
                </a:solidFill>
                <a:effectLst>
                  <a:outerShdw blurRad="38100" dist="38100" dir="2700000" algn="tl">
                    <a:srgbClr val="000000">
                      <a:alpha val="43137"/>
                    </a:srgbClr>
                  </a:outerShdw>
                </a:effectLst>
              </a:rPr>
              <a:t>If I ascend to heaven you are there,</a:t>
            </a:r>
          </a:p>
          <a:p>
            <a:r>
              <a:rPr lang="en-US" sz="3200" b="1" dirty="0" smtClean="0">
                <a:solidFill>
                  <a:schemeClr val="bg1"/>
                </a:solidFill>
                <a:effectLst>
                  <a:outerShdw blurRad="38100" dist="38100" dir="2700000" algn="tl">
                    <a:srgbClr val="000000">
                      <a:alpha val="43137"/>
                    </a:srgbClr>
                  </a:outerShdw>
                </a:effectLst>
              </a:rPr>
              <a:t>and still are with me if in hell I lie.</a:t>
            </a:r>
            <a:endParaRPr lang="en-AU" sz="3200" b="1" dirty="0">
              <a:solidFill>
                <a:schemeClr val="bg1"/>
              </a:solidFill>
              <a:effectLst>
                <a:outerShdw blurRad="38100" dist="38100" dir="2700000" algn="tl">
                  <a:srgbClr val="000000">
                    <a:alpha val="43137"/>
                  </a:srgbClr>
                </a:outerShdw>
              </a:effectLst>
            </a:endParaRPr>
          </a:p>
        </p:txBody>
      </p:sp>
    </p:spTree>
  </p:cSld>
  <p:clrMapOvr>
    <a:masterClrMapping/>
  </p:clrMapOvr>
  <p:transition spd="slow">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farm2.static.flickr.com/1403/1485050509_961084ed69.jpg?v=0"/>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spd="slow">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http://farm1.static.flickr.com/162/423600676_6404e987ea_b.jpg"/>
          <p:cNvPicPr>
            <a:picLocks noChangeAspect="1" noChangeArrowheads="1"/>
          </p:cNvPicPr>
          <p:nvPr/>
        </p:nvPicPr>
        <p:blipFill>
          <a:blip r:embed="rId3"/>
          <a:srcRect/>
          <a:stretch>
            <a:fillRect/>
          </a:stretch>
        </p:blipFill>
        <p:spPr bwMode="auto">
          <a:xfrm>
            <a:off x="0" y="0"/>
            <a:ext cx="9143998" cy="6857999"/>
          </a:xfrm>
          <a:prstGeom prst="rect">
            <a:avLst/>
          </a:prstGeom>
          <a:noFill/>
        </p:spPr>
      </p:pic>
    </p:spTree>
  </p:cSld>
  <p:clrMapOvr>
    <a:masterClrMapping/>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http://farm3.static.flickr.com/2035/1801968539_269b0d696b_b.jpg"/>
          <p:cNvPicPr>
            <a:picLocks noChangeAspect="1" noChangeArrowheads="1"/>
          </p:cNvPicPr>
          <p:nvPr/>
        </p:nvPicPr>
        <p:blipFill>
          <a:blip r:embed="rId3"/>
          <a:srcRect l="6250" b="6250"/>
          <a:stretch>
            <a:fillRect/>
          </a:stretch>
        </p:blipFill>
        <p:spPr bwMode="auto">
          <a:xfrm>
            <a:off x="0" y="0"/>
            <a:ext cx="9144000" cy="6858000"/>
          </a:xfrm>
          <a:prstGeom prst="rect">
            <a:avLst/>
          </a:prstGeom>
          <a:noFill/>
        </p:spPr>
      </p:pic>
    </p:spTree>
  </p:cSld>
  <p:clrMapOvr>
    <a:masterClrMapping/>
  </p:clrMapOvr>
  <p:transition spd="slow">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http://farm1.static.flickr.com/190/481126091_7a1f51f92c_o.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spd="slow">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052" name="Text Box 4"/>
          <p:cNvSpPr txBox="1">
            <a:spLocks noChangeArrowheads="1"/>
          </p:cNvSpPr>
          <p:nvPr/>
        </p:nvSpPr>
        <p:spPr bwMode="auto">
          <a:xfrm>
            <a:off x="971550" y="836613"/>
            <a:ext cx="7416800" cy="2041525"/>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pPr>
            <a:r>
              <a:rPr lang="en-US" sz="3200" b="1">
                <a:solidFill>
                  <a:srgbClr val="FFFF00"/>
                </a:solidFill>
              </a:rPr>
              <a:t>Loving Spirit, loving Spirit,</a:t>
            </a:r>
            <a:br>
              <a:rPr lang="en-US" sz="3200" b="1">
                <a:solidFill>
                  <a:srgbClr val="FFFF00"/>
                </a:solidFill>
              </a:rPr>
            </a:br>
            <a:r>
              <a:rPr lang="en-US" sz="3200" b="1">
                <a:solidFill>
                  <a:srgbClr val="FFFF00"/>
                </a:solidFill>
              </a:rPr>
              <a:t>you have chosen me to be – </a:t>
            </a:r>
            <a:br>
              <a:rPr lang="en-US" sz="3200" b="1">
                <a:solidFill>
                  <a:srgbClr val="FFFF00"/>
                </a:solidFill>
              </a:rPr>
            </a:br>
            <a:r>
              <a:rPr lang="en-US" sz="3200" b="1">
                <a:solidFill>
                  <a:srgbClr val="FFFF00"/>
                </a:solidFill>
              </a:rPr>
              <a:t>you have drawn me to your wonder,</a:t>
            </a:r>
            <a:br>
              <a:rPr lang="en-US" sz="3200" b="1">
                <a:solidFill>
                  <a:srgbClr val="FFFF00"/>
                </a:solidFill>
              </a:rPr>
            </a:br>
            <a:r>
              <a:rPr lang="en-US" sz="3200" b="1">
                <a:solidFill>
                  <a:srgbClr val="FFFF00"/>
                </a:solidFill>
              </a:rPr>
              <a:t>you have set your sign on me.</a:t>
            </a:r>
          </a:p>
        </p:txBody>
      </p:sp>
    </p:spTree>
  </p:cSld>
  <p:clrMapOvr>
    <a:masterClrMapping/>
  </p:clrMapOvr>
  <p:transition spd="slow">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971550" y="836613"/>
            <a:ext cx="7416800" cy="2041525"/>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pPr>
            <a:r>
              <a:rPr lang="en-US" sz="3200" b="1">
                <a:solidFill>
                  <a:srgbClr val="FFFF00"/>
                </a:solidFill>
              </a:rPr>
              <a:t>Like a mother you enfold me,</a:t>
            </a:r>
            <a:br>
              <a:rPr lang="en-US" sz="3200" b="1">
                <a:solidFill>
                  <a:srgbClr val="FFFF00"/>
                </a:solidFill>
              </a:rPr>
            </a:br>
            <a:r>
              <a:rPr lang="en-US" sz="3200" b="1">
                <a:solidFill>
                  <a:srgbClr val="FFFF00"/>
                </a:solidFill>
              </a:rPr>
              <a:t>hold my life within your own,</a:t>
            </a:r>
            <a:br>
              <a:rPr lang="en-US" sz="3200" b="1">
                <a:solidFill>
                  <a:srgbClr val="FFFF00"/>
                </a:solidFill>
              </a:rPr>
            </a:br>
            <a:r>
              <a:rPr lang="en-US" sz="3200" b="1">
                <a:solidFill>
                  <a:srgbClr val="FFFF00"/>
                </a:solidFill>
              </a:rPr>
              <a:t>feed me with your very body,</a:t>
            </a:r>
            <a:br>
              <a:rPr lang="en-US" sz="3200" b="1">
                <a:solidFill>
                  <a:srgbClr val="FFFF00"/>
                </a:solidFill>
              </a:rPr>
            </a:br>
            <a:r>
              <a:rPr lang="en-US" sz="3200" b="1">
                <a:solidFill>
                  <a:srgbClr val="FFFF00"/>
                </a:solidFill>
              </a:rPr>
              <a:t>form me of your flesh and bone.</a:t>
            </a:r>
          </a:p>
        </p:txBody>
      </p:sp>
    </p:spTree>
  </p:cSld>
  <p:clrMapOvr>
    <a:masterClrMapping/>
  </p:clrMapOvr>
  <p:transition spd="slow">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971550" y="836613"/>
            <a:ext cx="7416800" cy="2041525"/>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pPr>
            <a:r>
              <a:rPr lang="en-US" sz="3200" b="1">
                <a:solidFill>
                  <a:srgbClr val="FFFF00"/>
                </a:solidFill>
              </a:rPr>
              <a:t>Like a father you protect me,</a:t>
            </a:r>
            <a:br>
              <a:rPr lang="en-US" sz="3200" b="1">
                <a:solidFill>
                  <a:srgbClr val="FFFF00"/>
                </a:solidFill>
              </a:rPr>
            </a:br>
            <a:r>
              <a:rPr lang="en-US" sz="3200" b="1">
                <a:solidFill>
                  <a:srgbClr val="FFFF00"/>
                </a:solidFill>
              </a:rPr>
              <a:t>teach me the discerning eye,</a:t>
            </a:r>
            <a:br>
              <a:rPr lang="en-US" sz="3200" b="1">
                <a:solidFill>
                  <a:srgbClr val="FFFF00"/>
                </a:solidFill>
              </a:rPr>
            </a:br>
            <a:r>
              <a:rPr lang="en-US" sz="3200" b="1">
                <a:solidFill>
                  <a:srgbClr val="FFFF00"/>
                </a:solidFill>
              </a:rPr>
              <a:t>hoist me up upon your shoulder,</a:t>
            </a:r>
            <a:br>
              <a:rPr lang="en-US" sz="3200" b="1">
                <a:solidFill>
                  <a:srgbClr val="FFFF00"/>
                </a:solidFill>
              </a:rPr>
            </a:br>
            <a:r>
              <a:rPr lang="en-US" sz="3200" b="1">
                <a:solidFill>
                  <a:srgbClr val="FFFF00"/>
                </a:solidFill>
              </a:rPr>
              <a:t>let me see the world from high.</a:t>
            </a:r>
          </a:p>
        </p:txBody>
      </p:sp>
    </p:spTree>
  </p:cSld>
  <p:clrMapOvr>
    <a:masterClrMapping/>
  </p:clrMapOvr>
  <p:transition spd="slow">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971550" y="836613"/>
            <a:ext cx="7416800" cy="2041525"/>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pPr>
            <a:r>
              <a:rPr lang="en-US" sz="3200" b="1">
                <a:solidFill>
                  <a:srgbClr val="FFFF00"/>
                </a:solidFill>
              </a:rPr>
              <a:t>Friend and lover, in your closeness</a:t>
            </a:r>
            <a:br>
              <a:rPr lang="en-US" sz="3200" b="1">
                <a:solidFill>
                  <a:srgbClr val="FFFF00"/>
                </a:solidFill>
              </a:rPr>
            </a:br>
            <a:r>
              <a:rPr lang="en-US" sz="3200" b="1">
                <a:solidFill>
                  <a:srgbClr val="FFFF00"/>
                </a:solidFill>
              </a:rPr>
              <a:t>I am known and held and blessed:</a:t>
            </a:r>
            <a:br>
              <a:rPr lang="en-US" sz="3200" b="1">
                <a:solidFill>
                  <a:srgbClr val="FFFF00"/>
                </a:solidFill>
              </a:rPr>
            </a:br>
            <a:r>
              <a:rPr lang="en-US" sz="3200" b="1">
                <a:solidFill>
                  <a:srgbClr val="FFFF00"/>
                </a:solidFill>
              </a:rPr>
              <a:t>in your promise is my comfort,</a:t>
            </a:r>
            <a:br>
              <a:rPr lang="en-US" sz="3200" b="1">
                <a:solidFill>
                  <a:srgbClr val="FFFF00"/>
                </a:solidFill>
              </a:rPr>
            </a:br>
            <a:r>
              <a:rPr lang="en-US" sz="3200" b="1">
                <a:solidFill>
                  <a:srgbClr val="FFFF00"/>
                </a:solidFill>
              </a:rPr>
              <a:t>in your presence I may rest.</a:t>
            </a:r>
          </a:p>
        </p:txBody>
      </p:sp>
    </p:spTree>
  </p:cSld>
  <p:clrMapOvr>
    <a:masterClrMapping/>
  </p:clrMapOvr>
  <p:transition spd="slow">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971550" y="836613"/>
            <a:ext cx="7416800" cy="5170646"/>
          </a:xfrm>
          <a:prstGeom prst="rect">
            <a:avLst/>
          </a:prstGeom>
          <a:noFill/>
          <a:ln w="9525">
            <a:noFill/>
            <a:miter lim="800000"/>
            <a:headEnd/>
            <a:tailEnd/>
          </a:ln>
          <a:effectLst>
            <a:outerShdw dist="35921" dir="2700000" algn="ctr" rotWithShape="0">
              <a:schemeClr val="tx1"/>
            </a:outerShdw>
          </a:effectLst>
        </p:spPr>
        <p:txBody>
          <a:bodyPr>
            <a:spAutoFit/>
          </a:bodyPr>
          <a:lstStyle/>
          <a:p>
            <a:r>
              <a:rPr lang="en-US" sz="3200" b="1" dirty="0">
                <a:solidFill>
                  <a:srgbClr val="FFFF00"/>
                </a:solidFill>
              </a:rPr>
              <a:t>Loving Spirit, loving Spirit,</a:t>
            </a:r>
            <a:br>
              <a:rPr lang="en-US" sz="3200" b="1" dirty="0">
                <a:solidFill>
                  <a:srgbClr val="FFFF00"/>
                </a:solidFill>
              </a:rPr>
            </a:br>
            <a:r>
              <a:rPr lang="en-US" sz="3200" b="1" dirty="0">
                <a:solidFill>
                  <a:srgbClr val="FFFF00"/>
                </a:solidFill>
              </a:rPr>
              <a:t>you have chosen me to be – </a:t>
            </a:r>
            <a:br>
              <a:rPr lang="en-US" sz="3200" b="1" dirty="0">
                <a:solidFill>
                  <a:srgbClr val="FFFF00"/>
                </a:solidFill>
              </a:rPr>
            </a:br>
            <a:r>
              <a:rPr lang="en-US" sz="3200" b="1" dirty="0">
                <a:solidFill>
                  <a:srgbClr val="FFFF00"/>
                </a:solidFill>
              </a:rPr>
              <a:t>you have drawn me to your wonder,</a:t>
            </a:r>
            <a:br>
              <a:rPr lang="en-US" sz="3200" b="1" dirty="0">
                <a:solidFill>
                  <a:srgbClr val="FFFF00"/>
                </a:solidFill>
              </a:rPr>
            </a:br>
            <a:r>
              <a:rPr lang="en-US" sz="3200" b="1" dirty="0">
                <a:solidFill>
                  <a:srgbClr val="FFFF00"/>
                </a:solidFill>
              </a:rPr>
              <a:t>you have set your sign on me</a:t>
            </a:r>
            <a:r>
              <a:rPr lang="en-US" sz="3200" b="1" dirty="0" smtClean="0">
                <a:solidFill>
                  <a:srgbClr val="FFFF00"/>
                </a:solidFill>
              </a:rPr>
              <a:t>.  #</a:t>
            </a:r>
            <a:endParaRPr lang="en-US" sz="3200" b="1" dirty="0">
              <a:solidFill>
                <a:srgbClr val="FFFF00"/>
              </a:solidFill>
            </a:endParaRPr>
          </a:p>
          <a:p>
            <a:r>
              <a:rPr lang="en-US" sz="3200" b="1" dirty="0">
                <a:solidFill>
                  <a:srgbClr val="FFFF00"/>
                </a:solidFill>
              </a:rPr>
              <a:t>	</a:t>
            </a:r>
          </a:p>
          <a:p>
            <a:endParaRPr lang="en-US" sz="3200" b="1" dirty="0">
              <a:solidFill>
                <a:srgbClr val="FFFF00"/>
              </a:solidFill>
            </a:endParaRPr>
          </a:p>
          <a:p>
            <a:endParaRPr lang="en-US" sz="3200" b="1" dirty="0">
              <a:solidFill>
                <a:srgbClr val="FFFF00"/>
              </a:solidFill>
            </a:endParaRPr>
          </a:p>
          <a:p>
            <a:endParaRPr lang="en-US" sz="3200" b="1" dirty="0">
              <a:solidFill>
                <a:srgbClr val="FFFF00"/>
              </a:solidFill>
            </a:endParaRPr>
          </a:p>
          <a:p>
            <a:endParaRPr lang="en-US" sz="3200" b="1" dirty="0">
              <a:solidFill>
                <a:srgbClr val="FFFF00"/>
              </a:solidFill>
            </a:endParaRPr>
          </a:p>
          <a:p>
            <a:pPr algn="r"/>
            <a:r>
              <a:rPr lang="en-US" sz="1400" b="1" dirty="0">
                <a:solidFill>
                  <a:srgbClr val="FFFF00"/>
                </a:solidFill>
              </a:rPr>
              <a:t>Shirley </a:t>
            </a:r>
            <a:r>
              <a:rPr lang="en-US" sz="1400" b="1" dirty="0" err="1">
                <a:solidFill>
                  <a:srgbClr val="FFFF00"/>
                </a:solidFill>
              </a:rPr>
              <a:t>Erena</a:t>
            </a:r>
            <a:r>
              <a:rPr lang="en-US" sz="1400" b="1" dirty="0">
                <a:solidFill>
                  <a:srgbClr val="FFFF00"/>
                </a:solidFill>
              </a:rPr>
              <a:t> Murray</a:t>
            </a:r>
          </a:p>
          <a:p>
            <a:pPr algn="r"/>
            <a:r>
              <a:rPr lang="en-US" sz="1400" b="1" dirty="0">
                <a:solidFill>
                  <a:srgbClr val="FFFF00"/>
                </a:solidFill>
              </a:rPr>
              <a:t>CAL Licence No. 200</a:t>
            </a:r>
          </a:p>
          <a:p>
            <a:pPr algn="r"/>
            <a:r>
              <a:rPr lang="en-US" sz="1400" b="1" dirty="0">
                <a:solidFill>
                  <a:srgbClr val="FFFF00"/>
                </a:solidFill>
              </a:rPr>
              <a:t>Further copying prohibited.</a:t>
            </a:r>
          </a:p>
        </p:txBody>
      </p:sp>
    </p:spTree>
  </p:cSld>
  <p:clrMapOvr>
    <a:masterClrMapping/>
  </p:clrMapOvr>
  <p:transition spd="slow">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farm1.static.flickr.com/65/212062279_88429921d6.jpg"/>
          <p:cNvPicPr>
            <a:picLocks noChangeAspect="1" noChangeArrowheads="1"/>
          </p:cNvPicPr>
          <p:nvPr/>
        </p:nvPicPr>
        <p:blipFill>
          <a:blip r:embed="rId2">
            <a:lum/>
          </a:blip>
          <a:srcRect/>
          <a:stretch>
            <a:fillRect/>
          </a:stretch>
        </p:blipFill>
        <p:spPr bwMode="auto">
          <a:xfrm flipV="1">
            <a:off x="0" y="0"/>
            <a:ext cx="9144000" cy="6858000"/>
          </a:xfrm>
          <a:prstGeom prst="rect">
            <a:avLst/>
          </a:prstGeom>
          <a:noFill/>
        </p:spPr>
      </p:pic>
      <p:sp>
        <p:nvSpPr>
          <p:cNvPr id="3" name="TextBox 2"/>
          <p:cNvSpPr txBox="1"/>
          <p:nvPr/>
        </p:nvSpPr>
        <p:spPr>
          <a:xfrm>
            <a:off x="2786050" y="0"/>
            <a:ext cx="6215106" cy="5509200"/>
          </a:xfrm>
          <a:prstGeom prst="rect">
            <a:avLst/>
          </a:prstGeom>
          <a:noFill/>
        </p:spPr>
        <p:txBody>
          <a:bodyPr wrap="square" rtlCol="0">
            <a:spAutoFit/>
          </a:bodyPr>
          <a:lstStyle/>
          <a:p>
            <a:pPr algn="r"/>
            <a:r>
              <a:rPr lang="en-US" sz="8800" dirty="0" smtClean="0">
                <a:solidFill>
                  <a:schemeClr val="bg1"/>
                </a:solidFill>
                <a:effectLst>
                  <a:outerShdw blurRad="38100" dist="38100" dir="2700000" algn="tl">
                    <a:srgbClr val="000000">
                      <a:alpha val="43137"/>
                    </a:srgbClr>
                  </a:outerShdw>
                </a:effectLst>
                <a:latin typeface="Chiller" pitchFamily="82" charset="0"/>
              </a:rPr>
              <a:t>Blessing</a:t>
            </a:r>
          </a:p>
          <a:p>
            <a:pPr algn="r"/>
            <a:endParaRPr lang="en-US" sz="8800" dirty="0" smtClean="0">
              <a:solidFill>
                <a:schemeClr val="bg1"/>
              </a:solidFill>
              <a:effectLst>
                <a:outerShdw blurRad="38100" dist="38100" dir="2700000" algn="tl">
                  <a:srgbClr val="000000">
                    <a:alpha val="43137"/>
                  </a:srgbClr>
                </a:outerShdw>
              </a:effectLst>
              <a:latin typeface="Chiller" pitchFamily="82" charset="0"/>
            </a:endParaRPr>
          </a:p>
          <a:p>
            <a:pPr algn="r"/>
            <a:endParaRPr lang="en-US" sz="8800" dirty="0" smtClean="0">
              <a:solidFill>
                <a:schemeClr val="bg1"/>
              </a:solidFill>
              <a:effectLst>
                <a:outerShdw blurRad="38100" dist="38100" dir="2700000" algn="tl">
                  <a:srgbClr val="000000">
                    <a:alpha val="43137"/>
                  </a:srgbClr>
                </a:outerShdw>
              </a:effectLst>
              <a:latin typeface="Chiller" pitchFamily="82" charset="0"/>
            </a:endParaRPr>
          </a:p>
          <a:p>
            <a:pPr algn="r"/>
            <a:endParaRPr lang="en-US" sz="8800" dirty="0" smtClean="0">
              <a:solidFill>
                <a:schemeClr val="bg1"/>
              </a:solidFill>
              <a:effectLst>
                <a:outerShdw blurRad="38100" dist="38100" dir="2700000" algn="tl">
                  <a:srgbClr val="000000">
                    <a:alpha val="43137"/>
                  </a:srgbClr>
                </a:outerShdw>
              </a:effectLst>
              <a:latin typeface="Chiller" pitchFamily="82" charset="0"/>
            </a:endParaRPr>
          </a:p>
        </p:txBody>
      </p:sp>
    </p:spTree>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2">
            <a:lum bright="-40000"/>
          </a:blip>
          <a:srcRect/>
          <a:stretch>
            <a:fillRect/>
          </a:stretch>
        </p:blipFill>
        <p:spPr bwMode="auto">
          <a:xfrm>
            <a:off x="0" y="0"/>
            <a:ext cx="9144000" cy="6858000"/>
          </a:xfrm>
          <a:prstGeom prst="rect">
            <a:avLst/>
          </a:prstGeom>
          <a:noFill/>
          <a:ln w="9525">
            <a:noFill/>
            <a:miter lim="800000"/>
            <a:headEnd/>
            <a:tailEnd/>
          </a:ln>
        </p:spPr>
      </p:pic>
      <p:sp>
        <p:nvSpPr>
          <p:cNvPr id="3" name="Rectangle 2"/>
          <p:cNvSpPr/>
          <p:nvPr/>
        </p:nvSpPr>
        <p:spPr>
          <a:xfrm>
            <a:off x="0" y="0"/>
            <a:ext cx="9144000" cy="2554545"/>
          </a:xfrm>
          <a:prstGeom prst="rect">
            <a:avLst/>
          </a:prstGeom>
        </p:spPr>
        <p:txBody>
          <a:bodyPr wrap="square">
            <a:spAutoFit/>
          </a:bodyPr>
          <a:lstStyle/>
          <a:p>
            <a:endParaRPr lang="en-AU" sz="3200" b="1" dirty="0" smtClean="0">
              <a:solidFill>
                <a:schemeClr val="bg1"/>
              </a:solidFill>
              <a:effectLst>
                <a:outerShdw blurRad="38100" dist="38100" dir="2700000" algn="tl">
                  <a:srgbClr val="000000">
                    <a:alpha val="43137"/>
                  </a:srgbClr>
                </a:outerShdw>
              </a:effectLst>
            </a:endParaRPr>
          </a:p>
          <a:p>
            <a:r>
              <a:rPr lang="en-US" sz="3200" b="1" dirty="0" smtClean="0">
                <a:solidFill>
                  <a:schemeClr val="bg1"/>
                </a:solidFill>
                <a:effectLst>
                  <a:outerShdw blurRad="38100" dist="38100" dir="2700000" algn="tl">
                    <a:srgbClr val="000000">
                      <a:alpha val="43137"/>
                    </a:srgbClr>
                  </a:outerShdw>
                </a:effectLst>
              </a:rPr>
              <a:t>If I should take my flight into the dawn,</a:t>
            </a:r>
          </a:p>
          <a:p>
            <a:r>
              <a:rPr lang="en-US" sz="3200" b="1" dirty="0" smtClean="0">
                <a:solidFill>
                  <a:schemeClr val="bg1"/>
                </a:solidFill>
                <a:effectLst>
                  <a:outerShdw blurRad="38100" dist="38100" dir="2700000" algn="tl">
                    <a:srgbClr val="000000">
                      <a:alpha val="43137"/>
                    </a:srgbClr>
                  </a:outerShdw>
                </a:effectLst>
              </a:rPr>
              <a:t>if I should dwell on ocean’s farthest shore,</a:t>
            </a:r>
          </a:p>
          <a:p>
            <a:r>
              <a:rPr lang="en-US" sz="3200" b="1" dirty="0" smtClean="0">
                <a:solidFill>
                  <a:schemeClr val="bg1"/>
                </a:solidFill>
                <a:effectLst>
                  <a:outerShdw blurRad="38100" dist="38100" dir="2700000" algn="tl">
                    <a:srgbClr val="000000">
                      <a:alpha val="43137"/>
                    </a:srgbClr>
                  </a:outerShdw>
                </a:effectLst>
              </a:rPr>
              <a:t>your mighty hand will rest upon me still,</a:t>
            </a:r>
          </a:p>
          <a:p>
            <a:r>
              <a:rPr lang="en-US" sz="3200" b="1" dirty="0" smtClean="0">
                <a:solidFill>
                  <a:schemeClr val="bg1"/>
                </a:solidFill>
                <a:effectLst>
                  <a:outerShdw blurRad="38100" dist="38100" dir="2700000" algn="tl">
                    <a:srgbClr val="000000">
                      <a:alpha val="43137"/>
                    </a:srgbClr>
                  </a:outerShdw>
                </a:effectLst>
              </a:rPr>
              <a:t>and your right hand will guard me evermore.</a:t>
            </a:r>
            <a:endParaRPr lang="en-AU" sz="3200" b="1" dirty="0">
              <a:solidFill>
                <a:schemeClr val="bg1"/>
              </a:solidFill>
              <a:effectLst>
                <a:outerShdw blurRad="38100" dist="38100" dir="2700000" algn="tl">
                  <a:srgbClr val="000000">
                    <a:alpha val="43137"/>
                  </a:srgbClr>
                </a:outerShdw>
              </a:effectLst>
            </a:endParaRPr>
          </a:p>
        </p:txBody>
      </p:sp>
    </p:spTree>
  </p:cSld>
  <p:clrMapOvr>
    <a:masterClrMapping/>
  </p:clrMapOvr>
  <p:transition spd="slow">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http://farm2.static.flickr.com/1403/1485050509_961084ed69.jpg?v=0"/>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286723" name="Text Box 3"/>
          <p:cNvSpPr txBox="1">
            <a:spLocks noChangeArrowheads="1"/>
          </p:cNvSpPr>
          <p:nvPr/>
        </p:nvSpPr>
        <p:spPr bwMode="auto">
          <a:xfrm>
            <a:off x="755650" y="620713"/>
            <a:ext cx="7993063" cy="2041525"/>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pPr>
            <a:r>
              <a:rPr lang="en-AU" sz="3200" b="1" dirty="0">
                <a:solidFill>
                  <a:schemeClr val="bg1"/>
                </a:solidFill>
              </a:rPr>
              <a:t>Come as you are: that’s how I want you.</a:t>
            </a:r>
            <a:br>
              <a:rPr lang="en-AU" sz="3200" b="1" dirty="0">
                <a:solidFill>
                  <a:schemeClr val="bg1"/>
                </a:solidFill>
              </a:rPr>
            </a:br>
            <a:r>
              <a:rPr lang="en-AU" sz="3200" b="1" dirty="0">
                <a:solidFill>
                  <a:schemeClr val="bg1"/>
                </a:solidFill>
              </a:rPr>
              <a:t>Come as you are; feel quite at home,</a:t>
            </a:r>
            <a:br>
              <a:rPr lang="en-AU" sz="3200" b="1" dirty="0">
                <a:solidFill>
                  <a:schemeClr val="bg1"/>
                </a:solidFill>
              </a:rPr>
            </a:br>
            <a:r>
              <a:rPr lang="en-AU" sz="3200" b="1" dirty="0">
                <a:solidFill>
                  <a:schemeClr val="bg1"/>
                </a:solidFill>
              </a:rPr>
              <a:t>close to my heart, loved and forgiven.</a:t>
            </a:r>
            <a:br>
              <a:rPr lang="en-AU" sz="3200" b="1" dirty="0">
                <a:solidFill>
                  <a:schemeClr val="bg1"/>
                </a:solidFill>
              </a:rPr>
            </a:br>
            <a:r>
              <a:rPr lang="en-AU" sz="3200" b="1" dirty="0">
                <a:solidFill>
                  <a:schemeClr val="bg1"/>
                </a:solidFill>
              </a:rPr>
              <a:t>Come as you are: why stand alone?</a:t>
            </a:r>
            <a:endParaRPr lang="en-US" sz="3200" b="1" dirty="0">
              <a:solidFill>
                <a:schemeClr val="bg1"/>
              </a:solidFill>
            </a:endParaRPr>
          </a:p>
        </p:txBody>
      </p:sp>
    </p:spTree>
  </p:cSld>
  <p:clrMapOvr>
    <a:masterClrMapping/>
  </p:clrMapOvr>
  <p:transition spd="slow">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http://farm1.static.flickr.com/162/423600676_6404e987ea_b.jpg"/>
          <p:cNvPicPr>
            <a:picLocks noChangeAspect="1" noChangeArrowheads="1"/>
          </p:cNvPicPr>
          <p:nvPr/>
        </p:nvPicPr>
        <p:blipFill>
          <a:blip r:embed="rId2"/>
          <a:srcRect/>
          <a:stretch>
            <a:fillRect/>
          </a:stretch>
        </p:blipFill>
        <p:spPr bwMode="auto">
          <a:xfrm>
            <a:off x="0" y="0"/>
            <a:ext cx="9143998" cy="6857999"/>
          </a:xfrm>
          <a:prstGeom prst="rect">
            <a:avLst/>
          </a:prstGeom>
          <a:noFill/>
        </p:spPr>
      </p:pic>
      <p:sp>
        <p:nvSpPr>
          <p:cNvPr id="287747" name="Text Box 3"/>
          <p:cNvSpPr txBox="1">
            <a:spLocks noChangeArrowheads="1"/>
          </p:cNvSpPr>
          <p:nvPr/>
        </p:nvSpPr>
        <p:spPr bwMode="auto">
          <a:xfrm>
            <a:off x="755650" y="620713"/>
            <a:ext cx="8388350" cy="2041525"/>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pPr>
            <a:r>
              <a:rPr lang="en-AU" sz="3200" b="1" dirty="0">
                <a:solidFill>
                  <a:schemeClr val="bg1"/>
                </a:solidFill>
              </a:rPr>
              <a:t>No need to fear, love sets no limits;</a:t>
            </a:r>
            <a:br>
              <a:rPr lang="en-AU" sz="3200" b="1" dirty="0">
                <a:solidFill>
                  <a:schemeClr val="bg1"/>
                </a:solidFill>
              </a:rPr>
            </a:br>
            <a:r>
              <a:rPr lang="en-AU" sz="3200" b="1" dirty="0">
                <a:solidFill>
                  <a:schemeClr val="bg1"/>
                </a:solidFill>
              </a:rPr>
              <a:t>no need to fear, love never ends;</a:t>
            </a:r>
            <a:br>
              <a:rPr lang="en-AU" sz="3200" b="1" dirty="0">
                <a:solidFill>
                  <a:schemeClr val="bg1"/>
                </a:solidFill>
              </a:rPr>
            </a:br>
            <a:r>
              <a:rPr lang="en-AU" sz="3200" b="1" dirty="0">
                <a:solidFill>
                  <a:schemeClr val="bg1"/>
                </a:solidFill>
              </a:rPr>
              <a:t>don’t run away shamed and disheartened,</a:t>
            </a:r>
            <a:br>
              <a:rPr lang="en-AU" sz="3200" b="1" dirty="0">
                <a:solidFill>
                  <a:schemeClr val="bg1"/>
                </a:solidFill>
              </a:rPr>
            </a:br>
            <a:r>
              <a:rPr lang="en-AU" sz="3200" b="1" dirty="0">
                <a:solidFill>
                  <a:schemeClr val="bg1"/>
                </a:solidFill>
              </a:rPr>
              <a:t>rest in my love, trust me again.</a:t>
            </a:r>
            <a:endParaRPr lang="en-US" sz="3200" b="1" dirty="0">
              <a:solidFill>
                <a:schemeClr val="bg1"/>
              </a:solidFill>
            </a:endParaRPr>
          </a:p>
        </p:txBody>
      </p:sp>
    </p:spTree>
  </p:cSld>
  <p:clrMapOvr>
    <a:masterClrMapping/>
  </p:clrMapOvr>
  <p:transition spd="slow">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http://farm3.static.flickr.com/2035/1801968539_269b0d696b_b.jpg"/>
          <p:cNvPicPr>
            <a:picLocks noChangeAspect="1" noChangeArrowheads="1"/>
          </p:cNvPicPr>
          <p:nvPr/>
        </p:nvPicPr>
        <p:blipFill>
          <a:blip r:embed="rId2"/>
          <a:srcRect l="6250" b="6250"/>
          <a:stretch>
            <a:fillRect/>
          </a:stretch>
        </p:blipFill>
        <p:spPr bwMode="auto">
          <a:xfrm>
            <a:off x="0" y="0"/>
            <a:ext cx="9144000" cy="6858000"/>
          </a:xfrm>
          <a:prstGeom prst="rect">
            <a:avLst/>
          </a:prstGeom>
          <a:noFill/>
        </p:spPr>
      </p:pic>
      <p:sp>
        <p:nvSpPr>
          <p:cNvPr id="288771" name="Text Box 3"/>
          <p:cNvSpPr txBox="1">
            <a:spLocks noChangeArrowheads="1"/>
          </p:cNvSpPr>
          <p:nvPr/>
        </p:nvSpPr>
        <p:spPr bwMode="auto">
          <a:xfrm>
            <a:off x="755650" y="620713"/>
            <a:ext cx="8137525" cy="2528887"/>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pPr>
            <a:r>
              <a:rPr lang="en-AU" sz="3200" b="1" dirty="0">
                <a:solidFill>
                  <a:schemeClr val="bg1"/>
                </a:solidFill>
              </a:rPr>
              <a:t>I came to call sinners, </a:t>
            </a:r>
            <a:br>
              <a:rPr lang="en-AU" sz="3200" b="1" dirty="0">
                <a:solidFill>
                  <a:schemeClr val="bg1"/>
                </a:solidFill>
              </a:rPr>
            </a:br>
            <a:r>
              <a:rPr lang="en-AU" sz="3200" b="1" dirty="0">
                <a:solidFill>
                  <a:schemeClr val="bg1"/>
                </a:solidFill>
              </a:rPr>
              <a:t>not just the righteous;</a:t>
            </a:r>
            <a:br>
              <a:rPr lang="en-AU" sz="3200" b="1" dirty="0">
                <a:solidFill>
                  <a:schemeClr val="bg1"/>
                </a:solidFill>
              </a:rPr>
            </a:br>
            <a:r>
              <a:rPr lang="en-AU" sz="3200" b="1" dirty="0">
                <a:solidFill>
                  <a:schemeClr val="bg1"/>
                </a:solidFill>
              </a:rPr>
              <a:t>I came to bring peace, not to condemn.</a:t>
            </a:r>
            <a:br>
              <a:rPr lang="en-AU" sz="3200" b="1" dirty="0">
                <a:solidFill>
                  <a:schemeClr val="bg1"/>
                </a:solidFill>
              </a:rPr>
            </a:br>
            <a:r>
              <a:rPr lang="en-AU" sz="3200" b="1" dirty="0">
                <a:solidFill>
                  <a:schemeClr val="bg1"/>
                </a:solidFill>
              </a:rPr>
              <a:t>Each time you fail to live by my promise,</a:t>
            </a:r>
            <a:br>
              <a:rPr lang="en-AU" sz="3200" b="1" dirty="0">
                <a:solidFill>
                  <a:schemeClr val="bg1"/>
                </a:solidFill>
              </a:rPr>
            </a:br>
            <a:r>
              <a:rPr lang="en-AU" sz="3200" b="1" dirty="0">
                <a:solidFill>
                  <a:schemeClr val="bg1"/>
                </a:solidFill>
              </a:rPr>
              <a:t>why do you think I’d love you the less?</a:t>
            </a:r>
            <a:endParaRPr lang="en-US" sz="3200" b="1" dirty="0">
              <a:solidFill>
                <a:schemeClr val="bg1"/>
              </a:solidFill>
            </a:endParaRPr>
          </a:p>
        </p:txBody>
      </p:sp>
    </p:spTree>
  </p:cSld>
  <p:clrMapOvr>
    <a:masterClrMapping/>
  </p:clrMapOvr>
  <p:transition spd="slow">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http://farm1.static.flickr.com/190/481126091_7a1f51f92c_o.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289795" name="Text Box 3"/>
          <p:cNvSpPr txBox="1">
            <a:spLocks noChangeArrowheads="1"/>
          </p:cNvSpPr>
          <p:nvPr/>
        </p:nvSpPr>
        <p:spPr bwMode="auto">
          <a:xfrm>
            <a:off x="755650" y="620713"/>
            <a:ext cx="8137525" cy="5847755"/>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pPr>
            <a:r>
              <a:rPr lang="en-AU" sz="3200" b="1" dirty="0">
                <a:solidFill>
                  <a:schemeClr val="bg1"/>
                </a:solidFill>
              </a:rPr>
              <a:t>Come as you are: that’s how I love you;</a:t>
            </a:r>
            <a:br>
              <a:rPr lang="en-AU" sz="3200" b="1" dirty="0">
                <a:solidFill>
                  <a:schemeClr val="bg1"/>
                </a:solidFill>
              </a:rPr>
            </a:br>
            <a:r>
              <a:rPr lang="en-AU" sz="3200" b="1" dirty="0">
                <a:solidFill>
                  <a:schemeClr val="bg1"/>
                </a:solidFill>
              </a:rPr>
              <a:t>come as you are, trust me again.</a:t>
            </a:r>
            <a:br>
              <a:rPr lang="en-AU" sz="3200" b="1" dirty="0">
                <a:solidFill>
                  <a:schemeClr val="bg1"/>
                </a:solidFill>
              </a:rPr>
            </a:br>
            <a:r>
              <a:rPr lang="en-AU" sz="3200" b="1" dirty="0">
                <a:solidFill>
                  <a:schemeClr val="bg1"/>
                </a:solidFill>
              </a:rPr>
              <a:t>Nothing can change </a:t>
            </a:r>
            <a:br>
              <a:rPr lang="en-AU" sz="3200" b="1" dirty="0">
                <a:solidFill>
                  <a:schemeClr val="bg1"/>
                </a:solidFill>
              </a:rPr>
            </a:br>
            <a:r>
              <a:rPr lang="en-AU" sz="3200" b="1" dirty="0">
                <a:solidFill>
                  <a:schemeClr val="bg1"/>
                </a:solidFill>
              </a:rPr>
              <a:t>the love that I bear you;</a:t>
            </a:r>
            <a:br>
              <a:rPr lang="en-AU" sz="3200" b="1" dirty="0">
                <a:solidFill>
                  <a:schemeClr val="bg1"/>
                </a:solidFill>
              </a:rPr>
            </a:br>
            <a:r>
              <a:rPr lang="en-AU" sz="3200" b="1" dirty="0">
                <a:solidFill>
                  <a:schemeClr val="bg1"/>
                </a:solidFill>
              </a:rPr>
              <a:t>all will be well, just come as you are</a:t>
            </a:r>
            <a:r>
              <a:rPr lang="en-AU" sz="3200" b="1" dirty="0" smtClean="0">
                <a:solidFill>
                  <a:schemeClr val="bg1"/>
                </a:solidFill>
              </a:rPr>
              <a:t>.	# </a:t>
            </a:r>
            <a:r>
              <a:rPr lang="en-AU" sz="3200" b="1" dirty="0">
                <a:solidFill>
                  <a:schemeClr val="bg1"/>
                </a:solidFill>
              </a:rPr>
              <a:t/>
            </a:r>
            <a:br>
              <a:rPr lang="en-AU" sz="3200" b="1" dirty="0">
                <a:solidFill>
                  <a:schemeClr val="bg1"/>
                </a:solidFill>
              </a:rPr>
            </a:br>
            <a:endParaRPr lang="en-AU" sz="3200" b="1" dirty="0">
              <a:solidFill>
                <a:schemeClr val="bg1"/>
              </a:solidFill>
            </a:endParaRPr>
          </a:p>
          <a:p>
            <a:pPr algn="r"/>
            <a:endParaRPr lang="en-AU" sz="1400" b="1" dirty="0">
              <a:solidFill>
                <a:schemeClr val="bg1"/>
              </a:solidFill>
            </a:endParaRPr>
          </a:p>
          <a:p>
            <a:pPr algn="r"/>
            <a:endParaRPr lang="en-AU" sz="1400" b="1" dirty="0">
              <a:solidFill>
                <a:schemeClr val="bg1"/>
              </a:solidFill>
            </a:endParaRPr>
          </a:p>
          <a:p>
            <a:pPr algn="r"/>
            <a:endParaRPr lang="en-AU" sz="1400" b="1" dirty="0">
              <a:solidFill>
                <a:schemeClr val="bg1"/>
              </a:solidFill>
            </a:endParaRPr>
          </a:p>
          <a:p>
            <a:pPr algn="r"/>
            <a:endParaRPr lang="en-AU" sz="1400" b="1" dirty="0">
              <a:solidFill>
                <a:schemeClr val="bg1"/>
              </a:solidFill>
            </a:endParaRPr>
          </a:p>
          <a:p>
            <a:pPr algn="r"/>
            <a:endParaRPr lang="en-AU" sz="1400" b="1" dirty="0">
              <a:solidFill>
                <a:schemeClr val="bg1"/>
              </a:solidFill>
            </a:endParaRPr>
          </a:p>
          <a:p>
            <a:pPr algn="r"/>
            <a:endParaRPr lang="en-AU" sz="1400" b="1" dirty="0">
              <a:solidFill>
                <a:schemeClr val="bg1"/>
              </a:solidFill>
            </a:endParaRPr>
          </a:p>
          <a:p>
            <a:pPr algn="r"/>
            <a:endParaRPr lang="en-AU" sz="1400" b="1" dirty="0">
              <a:solidFill>
                <a:schemeClr val="bg1"/>
              </a:solidFill>
            </a:endParaRPr>
          </a:p>
          <a:p>
            <a:pPr algn="r"/>
            <a:endParaRPr lang="en-AU" sz="1400" b="1" dirty="0">
              <a:solidFill>
                <a:schemeClr val="bg1"/>
              </a:solidFill>
            </a:endParaRPr>
          </a:p>
          <a:p>
            <a:pPr algn="r"/>
            <a:endParaRPr lang="en-AU" sz="1400" b="1" dirty="0">
              <a:solidFill>
                <a:schemeClr val="bg1"/>
              </a:solidFill>
            </a:endParaRPr>
          </a:p>
          <a:p>
            <a:pPr algn="r"/>
            <a:endParaRPr lang="en-AU" sz="1400" b="1" dirty="0">
              <a:solidFill>
                <a:schemeClr val="bg1"/>
              </a:solidFill>
            </a:endParaRPr>
          </a:p>
          <a:p>
            <a:pPr algn="r"/>
            <a:r>
              <a:rPr lang="en-AU" sz="1400" b="1" dirty="0">
                <a:solidFill>
                  <a:schemeClr val="bg1"/>
                </a:solidFill>
              </a:rPr>
              <a:t>Deirdre Brown.</a:t>
            </a:r>
          </a:p>
          <a:p>
            <a:pPr algn="r"/>
            <a:r>
              <a:rPr lang="en-AU" sz="1400" b="1" dirty="0">
                <a:solidFill>
                  <a:schemeClr val="bg1"/>
                </a:solidFill>
              </a:rPr>
              <a:t>AL Licence No. 200</a:t>
            </a:r>
          </a:p>
          <a:p>
            <a:pPr algn="r"/>
            <a:r>
              <a:rPr lang="en-AU" sz="1400" b="1" dirty="0">
                <a:solidFill>
                  <a:schemeClr val="bg1"/>
                </a:solidFill>
              </a:rPr>
              <a:t>Further copying prohibited.</a:t>
            </a:r>
            <a:endParaRPr lang="en-US" sz="1400" b="1" dirty="0">
              <a:solidFill>
                <a:schemeClr val="bg1"/>
              </a:solidFill>
            </a:endParaRPr>
          </a:p>
        </p:txBody>
      </p:sp>
    </p:spTree>
  </p:cSld>
  <p:clrMapOvr>
    <a:masterClrMapping/>
  </p:clrMapOvr>
  <p:transition spd="slow">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p:cNvPicPr>
            <a:picLocks noChangeAspect="1" noChangeArrowheads="1"/>
          </p:cNvPicPr>
          <p:nvPr/>
        </p:nvPicPr>
        <p:blipFill>
          <a:blip r:embed="rId2">
            <a:lum/>
          </a:blip>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2">
            <a:lum bright="-40000"/>
          </a:blip>
          <a:srcRect/>
          <a:stretch>
            <a:fillRect/>
          </a:stretch>
        </p:blipFill>
        <p:spPr bwMode="auto">
          <a:xfrm>
            <a:off x="0" y="0"/>
            <a:ext cx="9144000" cy="6858000"/>
          </a:xfrm>
          <a:prstGeom prst="rect">
            <a:avLst/>
          </a:prstGeom>
          <a:noFill/>
          <a:ln w="9525">
            <a:noFill/>
            <a:miter lim="800000"/>
            <a:headEnd/>
            <a:tailEnd/>
          </a:ln>
        </p:spPr>
      </p:pic>
      <p:sp>
        <p:nvSpPr>
          <p:cNvPr id="3" name="Rectangle 2"/>
          <p:cNvSpPr/>
          <p:nvPr/>
        </p:nvSpPr>
        <p:spPr>
          <a:xfrm>
            <a:off x="0" y="0"/>
            <a:ext cx="9144000" cy="6986528"/>
          </a:xfrm>
          <a:prstGeom prst="rect">
            <a:avLst/>
          </a:prstGeom>
        </p:spPr>
        <p:txBody>
          <a:bodyPr wrap="square">
            <a:spAutoFit/>
          </a:bodyPr>
          <a:lstStyle/>
          <a:p>
            <a:endParaRPr lang="en-AU" sz="3200" b="1" dirty="0" smtClean="0">
              <a:solidFill>
                <a:schemeClr val="bg1"/>
              </a:solidFill>
              <a:effectLst>
                <a:outerShdw blurRad="38100" dist="38100" dir="2700000" algn="tl">
                  <a:srgbClr val="000000">
                    <a:alpha val="43137"/>
                  </a:srgbClr>
                </a:outerShdw>
              </a:effectLst>
            </a:endParaRPr>
          </a:p>
          <a:p>
            <a:r>
              <a:rPr lang="en-US" sz="3200" b="1" dirty="0" smtClean="0">
                <a:solidFill>
                  <a:schemeClr val="bg1"/>
                </a:solidFill>
                <a:effectLst>
                  <a:outerShdw blurRad="38100" dist="38100" dir="2700000" algn="tl">
                    <a:srgbClr val="000000">
                      <a:alpha val="43137"/>
                    </a:srgbClr>
                  </a:outerShdw>
                </a:effectLst>
              </a:rPr>
              <a:t>Search me, O God, search me and know my heart;</a:t>
            </a:r>
          </a:p>
          <a:p>
            <a:r>
              <a:rPr lang="en-US" sz="3200" b="1" dirty="0" smtClean="0">
                <a:solidFill>
                  <a:schemeClr val="bg1"/>
                </a:solidFill>
                <a:effectLst>
                  <a:outerShdw blurRad="38100" dist="38100" dir="2700000" algn="tl">
                    <a:srgbClr val="000000">
                      <a:alpha val="43137"/>
                    </a:srgbClr>
                  </a:outerShdw>
                </a:effectLst>
              </a:rPr>
              <a:t>try me, O God, my mind and spirit try;</a:t>
            </a:r>
          </a:p>
          <a:p>
            <a:r>
              <a:rPr lang="en-US" sz="3200" b="1" dirty="0" smtClean="0">
                <a:solidFill>
                  <a:schemeClr val="bg1"/>
                </a:solidFill>
                <a:effectLst>
                  <a:outerShdw blurRad="38100" dist="38100" dir="2700000" algn="tl">
                    <a:srgbClr val="000000">
                      <a:alpha val="43137"/>
                    </a:srgbClr>
                  </a:outerShdw>
                </a:effectLst>
              </a:rPr>
              <a:t>keep me from any path that gives you pain,</a:t>
            </a:r>
          </a:p>
          <a:p>
            <a:r>
              <a:rPr lang="en-US" sz="3200" b="1" dirty="0" smtClean="0">
                <a:solidFill>
                  <a:schemeClr val="bg1"/>
                </a:solidFill>
                <a:effectLst>
                  <a:outerShdw blurRad="38100" dist="38100" dir="2700000" algn="tl">
                    <a:srgbClr val="000000">
                      <a:alpha val="43137"/>
                    </a:srgbClr>
                  </a:outerShdw>
                </a:effectLst>
              </a:rPr>
              <a:t>and lead me in the everlasting way.		#</a:t>
            </a:r>
          </a:p>
          <a:p>
            <a:pPr algn="r"/>
            <a:endParaRPr lang="en-US" sz="3200" b="1" i="1" dirty="0" smtClean="0">
              <a:solidFill>
                <a:schemeClr val="bg1"/>
              </a:solidFill>
              <a:effectLst>
                <a:outerShdw blurRad="38100" dist="38100" dir="2700000" algn="tl">
                  <a:srgbClr val="000000">
                    <a:alpha val="43137"/>
                  </a:srgbClr>
                </a:outerShdw>
              </a:effectLst>
            </a:endParaRPr>
          </a:p>
          <a:p>
            <a:pPr algn="r"/>
            <a:endParaRPr lang="en-US" sz="3200" b="1" i="1" dirty="0" smtClean="0">
              <a:solidFill>
                <a:schemeClr val="bg1"/>
              </a:solidFill>
              <a:effectLst>
                <a:outerShdw blurRad="38100" dist="38100" dir="2700000" algn="tl">
                  <a:srgbClr val="000000">
                    <a:alpha val="43137"/>
                  </a:srgbClr>
                </a:outerShdw>
              </a:effectLst>
            </a:endParaRPr>
          </a:p>
          <a:p>
            <a:pPr algn="r"/>
            <a:endParaRPr lang="en-US" sz="3200" b="1" i="1" dirty="0" smtClean="0">
              <a:solidFill>
                <a:schemeClr val="bg1"/>
              </a:solidFill>
              <a:effectLst>
                <a:outerShdw blurRad="38100" dist="38100" dir="2700000" algn="tl">
                  <a:srgbClr val="000000">
                    <a:alpha val="43137"/>
                  </a:srgbClr>
                </a:outerShdw>
              </a:effectLst>
            </a:endParaRPr>
          </a:p>
          <a:p>
            <a:pPr algn="r"/>
            <a:r>
              <a:rPr lang="en-US" sz="3200" b="1" i="1" dirty="0" smtClean="0">
                <a:solidFill>
                  <a:schemeClr val="bg1"/>
                </a:solidFill>
                <a:effectLst>
                  <a:outerShdw blurRad="38100" dist="38100" dir="2700000" algn="tl">
                    <a:srgbClr val="000000">
                      <a:alpha val="43137"/>
                    </a:srgbClr>
                  </a:outerShdw>
                </a:effectLst>
              </a:rPr>
              <a:t>based on Ps </a:t>
            </a:r>
            <a:r>
              <a:rPr lang="en-US" sz="3200" b="1" i="1" dirty="0" smtClean="0">
                <a:solidFill>
                  <a:schemeClr val="bg1"/>
                </a:solidFill>
                <a:effectLst>
                  <a:outerShdw blurRad="38100" dist="38100" dir="2700000" algn="tl">
                    <a:srgbClr val="000000">
                      <a:alpha val="43137"/>
                    </a:srgbClr>
                  </a:outerShdw>
                </a:effectLst>
              </a:rPr>
              <a:t>139</a:t>
            </a:r>
          </a:p>
          <a:p>
            <a:r>
              <a:rPr lang="en-US" sz="2400" dirty="0">
                <a:solidFill>
                  <a:schemeClr val="bg1"/>
                </a:solidFill>
              </a:rPr>
              <a:t>Ian Robertson Pitt-Watson</a:t>
            </a:r>
            <a:br>
              <a:rPr lang="en-US" sz="2400" dirty="0">
                <a:solidFill>
                  <a:schemeClr val="bg1"/>
                </a:solidFill>
              </a:rPr>
            </a:br>
            <a:r>
              <a:rPr lang="en-US" sz="2400" dirty="0">
                <a:solidFill>
                  <a:schemeClr val="bg1"/>
                </a:solidFill>
              </a:rPr>
              <a:t>1923–95 </a:t>
            </a:r>
          </a:p>
          <a:p>
            <a:r>
              <a:rPr lang="en-US" sz="2400" dirty="0">
                <a:solidFill>
                  <a:schemeClr val="bg1"/>
                </a:solidFill>
              </a:rPr>
              <a:t>Words © The Estate of I. R. Pitt-Watson</a:t>
            </a:r>
            <a:br>
              <a:rPr lang="en-US" sz="2400" dirty="0">
                <a:solidFill>
                  <a:schemeClr val="bg1"/>
                </a:solidFill>
              </a:rPr>
            </a:br>
            <a:r>
              <a:rPr lang="en-US" sz="2400" dirty="0">
                <a:solidFill>
                  <a:schemeClr val="bg1"/>
                </a:solidFill>
              </a:rPr>
              <a:t>Music © The Estate of D. Wright Smith</a:t>
            </a:r>
          </a:p>
          <a:p>
            <a:pPr algn="r"/>
            <a:endParaRPr lang="en-AU" sz="3200" b="1" i="1" dirty="0">
              <a:solidFill>
                <a:schemeClr val="bg1"/>
              </a:solidFill>
              <a:effectLst>
                <a:outerShdw blurRad="38100" dist="38100" dir="2700000" algn="tl">
                  <a:srgbClr val="000000">
                    <a:alpha val="43137"/>
                  </a:srgbClr>
                </a:outerShdw>
              </a:effectLst>
            </a:endParaRPr>
          </a:p>
        </p:txBody>
      </p:sp>
    </p:spTree>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2">
            <a:lum bright="-40000"/>
          </a:blip>
          <a:srcRect/>
          <a:stretch>
            <a:fillRect/>
          </a:stretch>
        </p:blipFill>
        <p:spPr bwMode="auto">
          <a:xfrm>
            <a:off x="0" y="0"/>
            <a:ext cx="9144000" cy="6858000"/>
          </a:xfrm>
          <a:prstGeom prst="rect">
            <a:avLst/>
          </a:prstGeom>
          <a:noFill/>
          <a:ln w="9525">
            <a:noFill/>
            <a:miter lim="800000"/>
            <a:headEnd/>
            <a:tailEnd/>
          </a:ln>
        </p:spPr>
      </p:pic>
      <p:sp>
        <p:nvSpPr>
          <p:cNvPr id="3" name="Rectangle 2"/>
          <p:cNvSpPr/>
          <p:nvPr/>
        </p:nvSpPr>
        <p:spPr>
          <a:xfrm>
            <a:off x="0" y="0"/>
            <a:ext cx="9144000" cy="6124754"/>
          </a:xfrm>
          <a:prstGeom prst="rect">
            <a:avLst/>
          </a:prstGeom>
        </p:spPr>
        <p:txBody>
          <a:bodyPr wrap="square">
            <a:spAutoFit/>
          </a:bodyPr>
          <a:lstStyle/>
          <a:p>
            <a:endParaRPr lang="en-AU" sz="2400" dirty="0" smtClean="0">
              <a:solidFill>
                <a:schemeClr val="bg1"/>
              </a:solidFill>
            </a:endParaRPr>
          </a:p>
          <a:p>
            <a:r>
              <a:rPr lang="en-US" sz="2400" dirty="0" smtClean="0">
                <a:solidFill>
                  <a:srgbClr val="FFFF00"/>
                </a:solidFill>
              </a:rPr>
              <a:t> O LORD, you have searched me and known me. </a:t>
            </a:r>
          </a:p>
          <a:p>
            <a:endParaRPr lang="en-US" sz="2400" dirty="0" smtClean="0">
              <a:solidFill>
                <a:schemeClr val="bg1"/>
              </a:solidFill>
            </a:endParaRPr>
          </a:p>
          <a:p>
            <a:r>
              <a:rPr lang="en-US" sz="2400" dirty="0" smtClean="0">
                <a:solidFill>
                  <a:schemeClr val="bg1"/>
                </a:solidFill>
              </a:rPr>
              <a:t>			</a:t>
            </a:r>
            <a:r>
              <a:rPr lang="en-US" sz="2400" baseline="30000" dirty="0" smtClean="0">
                <a:solidFill>
                  <a:schemeClr val="bg1"/>
                </a:solidFill>
              </a:rPr>
              <a:t> </a:t>
            </a:r>
            <a:r>
              <a:rPr lang="en-US" sz="2400" dirty="0" smtClean="0">
                <a:solidFill>
                  <a:schemeClr val="bg1"/>
                </a:solidFill>
              </a:rPr>
              <a:t>You know when I sit down and when I rise up;</a:t>
            </a:r>
          </a:p>
          <a:p>
            <a:r>
              <a:rPr lang="en-US" sz="2400" dirty="0" smtClean="0">
                <a:solidFill>
                  <a:schemeClr val="bg1"/>
                </a:solidFill>
              </a:rPr>
              <a:t>				you discern my thoughts from far away. </a:t>
            </a:r>
          </a:p>
          <a:p>
            <a:endParaRPr lang="en-US" sz="2400" baseline="30000" dirty="0" smtClean="0">
              <a:solidFill>
                <a:schemeClr val="bg1"/>
              </a:solidFill>
            </a:endParaRPr>
          </a:p>
          <a:p>
            <a:r>
              <a:rPr lang="en-US" sz="2400" baseline="30000" dirty="0" smtClean="0">
                <a:solidFill>
                  <a:schemeClr val="bg1"/>
                </a:solidFill>
              </a:rPr>
              <a:t> </a:t>
            </a:r>
          </a:p>
          <a:p>
            <a:r>
              <a:rPr lang="en-US" sz="2400" dirty="0" smtClean="0">
                <a:solidFill>
                  <a:srgbClr val="FFFF00"/>
                </a:solidFill>
              </a:rPr>
              <a:t>Such knowledge is too wonderful for me;</a:t>
            </a:r>
          </a:p>
          <a:p>
            <a:r>
              <a:rPr lang="en-US" sz="2400" dirty="0" smtClean="0">
                <a:solidFill>
                  <a:srgbClr val="FFFF00"/>
                </a:solidFill>
              </a:rPr>
              <a:t>it is so high that I cannot attain it. </a:t>
            </a:r>
          </a:p>
          <a:p>
            <a:r>
              <a:rPr lang="en-US" sz="2400" dirty="0" smtClean="0">
                <a:solidFill>
                  <a:schemeClr val="bg1"/>
                </a:solidFill>
              </a:rPr>
              <a:t>	</a:t>
            </a:r>
          </a:p>
          <a:p>
            <a:r>
              <a:rPr lang="en-US" sz="2400" baseline="30000" dirty="0" smtClean="0">
                <a:solidFill>
                  <a:schemeClr val="bg1"/>
                </a:solidFill>
              </a:rPr>
              <a:t>				 </a:t>
            </a:r>
            <a:r>
              <a:rPr lang="en-US" sz="2400" dirty="0" smtClean="0">
                <a:solidFill>
                  <a:schemeClr val="bg1"/>
                </a:solidFill>
              </a:rPr>
              <a:t>Where can I go from your spirit?</a:t>
            </a:r>
          </a:p>
          <a:p>
            <a:r>
              <a:rPr lang="en-US" sz="2400" dirty="0" smtClean="0">
                <a:solidFill>
                  <a:schemeClr val="bg1"/>
                </a:solidFill>
              </a:rPr>
              <a:t>					Or where can I flee from your</a:t>
            </a:r>
          </a:p>
          <a:p>
            <a:r>
              <a:rPr lang="en-US" sz="2400" dirty="0" smtClean="0">
                <a:solidFill>
                  <a:schemeClr val="bg1"/>
                </a:solidFill>
              </a:rPr>
              <a:t>					presence? </a:t>
            </a:r>
          </a:p>
          <a:p>
            <a:r>
              <a:rPr lang="en-US" sz="2400" dirty="0" smtClean="0">
                <a:solidFill>
                  <a:schemeClr val="bg1"/>
                </a:solidFill>
              </a:rPr>
              <a:t>	</a:t>
            </a:r>
            <a:r>
              <a:rPr lang="en-US" sz="2400" baseline="30000" dirty="0" smtClean="0">
                <a:solidFill>
                  <a:schemeClr val="bg1"/>
                </a:solidFill>
              </a:rPr>
              <a:t> </a:t>
            </a:r>
          </a:p>
          <a:p>
            <a:r>
              <a:rPr lang="en-US" sz="2400" dirty="0" smtClean="0">
                <a:solidFill>
                  <a:srgbClr val="FFFF00"/>
                </a:solidFill>
              </a:rPr>
              <a:t>If I ascend to heaven, you are there;</a:t>
            </a:r>
          </a:p>
          <a:p>
            <a:r>
              <a:rPr lang="en-US" sz="2400" dirty="0" smtClean="0">
                <a:solidFill>
                  <a:srgbClr val="FFFF00"/>
                </a:solidFill>
              </a:rPr>
              <a:t>if I make my bed in </a:t>
            </a:r>
            <a:r>
              <a:rPr lang="en-US" sz="2400" dirty="0" err="1" smtClean="0">
                <a:solidFill>
                  <a:srgbClr val="FFFF00"/>
                </a:solidFill>
              </a:rPr>
              <a:t>Sheol</a:t>
            </a:r>
            <a:r>
              <a:rPr lang="en-US" sz="2400" dirty="0" smtClean="0">
                <a:solidFill>
                  <a:srgbClr val="FFFF00"/>
                </a:solidFill>
              </a:rPr>
              <a:t>, you are there. </a:t>
            </a:r>
          </a:p>
          <a:p>
            <a:r>
              <a:rPr lang="en-US" sz="2400" dirty="0" smtClean="0">
                <a:solidFill>
                  <a:schemeClr val="bg1"/>
                </a:solidFill>
              </a:rPr>
              <a:t>	</a:t>
            </a:r>
            <a:endParaRPr lang="en-AU" sz="2400" dirty="0">
              <a:solidFill>
                <a:schemeClr val="bg1"/>
              </a:solidFill>
            </a:endParaRPr>
          </a:p>
        </p:txBody>
      </p:sp>
    </p:spTree>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6"/>
          <p:cNvPicPr>
            <a:picLocks noChangeAspect="1" noChangeArrowheads="1"/>
          </p:cNvPicPr>
          <p:nvPr/>
        </p:nvPicPr>
        <p:blipFill>
          <a:blip r:embed="rId2">
            <a:lum bright="-40000"/>
          </a:blip>
          <a:srcRect/>
          <a:stretch>
            <a:fillRect/>
          </a:stretch>
        </p:blipFill>
        <p:spPr bwMode="auto">
          <a:xfrm>
            <a:off x="0" y="0"/>
            <a:ext cx="9144000" cy="6858000"/>
          </a:xfrm>
          <a:prstGeom prst="rect">
            <a:avLst/>
          </a:prstGeom>
          <a:noFill/>
          <a:ln w="9525">
            <a:noFill/>
            <a:miter lim="800000"/>
            <a:headEnd/>
            <a:tailEnd/>
          </a:ln>
        </p:spPr>
      </p:pic>
      <p:sp>
        <p:nvSpPr>
          <p:cNvPr id="3" name="Rectangle 2"/>
          <p:cNvSpPr/>
          <p:nvPr/>
        </p:nvSpPr>
        <p:spPr>
          <a:xfrm>
            <a:off x="0" y="0"/>
            <a:ext cx="9144000" cy="6842899"/>
          </a:xfrm>
          <a:prstGeom prst="rect">
            <a:avLst/>
          </a:prstGeom>
        </p:spPr>
        <p:txBody>
          <a:bodyPr wrap="square">
            <a:spAutoFit/>
          </a:bodyPr>
          <a:lstStyle/>
          <a:p>
            <a:pPr algn="r"/>
            <a:r>
              <a:rPr lang="en-US" sz="2800" dirty="0" smtClean="0">
                <a:solidFill>
                  <a:schemeClr val="bg1"/>
                </a:solidFill>
              </a:rPr>
              <a:t>				If I take the wings of the morning</a:t>
            </a:r>
          </a:p>
          <a:p>
            <a:pPr algn="r"/>
            <a:r>
              <a:rPr lang="en-US" sz="2800" dirty="0" smtClean="0">
                <a:solidFill>
                  <a:schemeClr val="bg1"/>
                </a:solidFill>
              </a:rPr>
              <a:t>				and settle at the farthest limits of the sea, </a:t>
            </a:r>
          </a:p>
          <a:p>
            <a:endParaRPr lang="en-US" sz="2800" dirty="0" smtClean="0">
              <a:solidFill>
                <a:schemeClr val="bg1"/>
              </a:solidFill>
            </a:endParaRPr>
          </a:p>
          <a:p>
            <a:endParaRPr lang="en-US" sz="2800" dirty="0" smtClean="0">
              <a:solidFill>
                <a:schemeClr val="bg1"/>
              </a:solidFill>
            </a:endParaRPr>
          </a:p>
          <a:p>
            <a:r>
              <a:rPr lang="en-US" sz="2800" dirty="0" smtClean="0">
                <a:solidFill>
                  <a:srgbClr val="FFFF00"/>
                </a:solidFill>
              </a:rPr>
              <a:t>even there your hand shall lead me,</a:t>
            </a:r>
          </a:p>
          <a:p>
            <a:r>
              <a:rPr lang="en-US" sz="2800" dirty="0" smtClean="0">
                <a:solidFill>
                  <a:srgbClr val="FFFF00"/>
                </a:solidFill>
              </a:rPr>
              <a:t>and your right hand shall hold me fast. </a:t>
            </a:r>
          </a:p>
          <a:p>
            <a:endParaRPr lang="en-US" sz="2800" dirty="0" smtClean="0">
              <a:solidFill>
                <a:schemeClr val="bg1"/>
              </a:solidFill>
            </a:endParaRPr>
          </a:p>
          <a:p>
            <a:r>
              <a:rPr lang="en-US" sz="2800" dirty="0" smtClean="0">
                <a:solidFill>
                  <a:schemeClr val="bg1"/>
                </a:solidFill>
              </a:rPr>
              <a:t>	</a:t>
            </a:r>
          </a:p>
          <a:p>
            <a:pPr algn="r"/>
            <a:r>
              <a:rPr lang="en-US" sz="2800" dirty="0" smtClean="0">
                <a:solidFill>
                  <a:schemeClr val="bg1"/>
                </a:solidFill>
              </a:rPr>
              <a:t>			Search me, O God, and know my heart;</a:t>
            </a:r>
          </a:p>
          <a:p>
            <a:pPr algn="r"/>
            <a:r>
              <a:rPr lang="en-US" sz="2800" dirty="0" smtClean="0">
                <a:solidFill>
                  <a:schemeClr val="bg1"/>
                </a:solidFill>
              </a:rPr>
              <a:t>				test me and know my thoughts. </a:t>
            </a:r>
          </a:p>
          <a:p>
            <a:r>
              <a:rPr lang="en-US" sz="2800" dirty="0" smtClean="0">
                <a:solidFill>
                  <a:schemeClr val="bg1"/>
                </a:solidFill>
              </a:rPr>
              <a:t>	</a:t>
            </a:r>
            <a:r>
              <a:rPr lang="en-US" sz="2800" baseline="30000" dirty="0" smtClean="0">
                <a:solidFill>
                  <a:schemeClr val="bg1"/>
                </a:solidFill>
              </a:rPr>
              <a:t> </a:t>
            </a:r>
          </a:p>
          <a:p>
            <a:endParaRPr lang="en-US" sz="2800" baseline="30000" dirty="0" smtClean="0">
              <a:solidFill>
                <a:schemeClr val="bg1"/>
              </a:solidFill>
            </a:endParaRPr>
          </a:p>
          <a:p>
            <a:r>
              <a:rPr lang="en-US" sz="2800" dirty="0" smtClean="0">
                <a:solidFill>
                  <a:srgbClr val="FFFF00"/>
                </a:solidFill>
              </a:rPr>
              <a:t>See if there is any wicked way in me,</a:t>
            </a:r>
          </a:p>
          <a:p>
            <a:r>
              <a:rPr lang="en-US" sz="2800" dirty="0" smtClean="0">
                <a:solidFill>
                  <a:srgbClr val="FFFF00"/>
                </a:solidFill>
              </a:rPr>
              <a:t>and lead me in the way everlasting. </a:t>
            </a:r>
            <a:endParaRPr lang="en-AU" sz="2800" dirty="0">
              <a:solidFill>
                <a:srgbClr val="FFFF00"/>
              </a:solidFill>
            </a:endParaRPr>
          </a:p>
        </p:txBody>
      </p:sp>
    </p:spTree>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p:cNvPicPr>
            <a:picLocks noChangeAspect="1" noChangeArrowheads="1"/>
          </p:cNvPicPr>
          <p:nvPr/>
        </p:nvPicPr>
        <p:blipFill>
          <a:blip r:embed="rId3">
            <a:lum/>
          </a:blip>
          <a:srcRect/>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0" y="214290"/>
            <a:ext cx="9144001" cy="1446550"/>
          </a:xfrm>
          <a:prstGeom prst="rect">
            <a:avLst/>
          </a:prstGeom>
          <a:noFill/>
        </p:spPr>
        <p:txBody>
          <a:bodyPr wrap="square" rtlCol="0">
            <a:spAutoFit/>
          </a:bodyPr>
          <a:lstStyle/>
          <a:p>
            <a:pPr algn="r"/>
            <a:r>
              <a:rPr lang="en-US" sz="8800" dirty="0" smtClean="0">
                <a:solidFill>
                  <a:schemeClr val="bg1"/>
                </a:solidFill>
                <a:effectLst>
                  <a:outerShdw blurRad="38100" dist="38100" dir="2700000" algn="tl">
                    <a:srgbClr val="000000">
                      <a:alpha val="43137"/>
                    </a:srgbClr>
                  </a:outerShdw>
                </a:effectLst>
                <a:latin typeface="Chiller" pitchFamily="82" charset="0"/>
              </a:rPr>
              <a:t>Welcome</a:t>
            </a:r>
          </a:p>
        </p:txBody>
      </p:sp>
    </p:spTree>
  </p:cSld>
  <p:clrMapOvr>
    <a:masterClrMapping/>
  </p:clrMapOvr>
  <p:transition spd="slow">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6|16.6|12.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5100</TotalTime>
  <Words>2030</Words>
  <Application>Microsoft Office PowerPoint</Application>
  <PresentationFormat>On-screen Show (4:3)</PresentationFormat>
  <Paragraphs>319</Paragraphs>
  <Slides>54</Slides>
  <Notes>22</Notes>
  <HiddenSlides>2</HiddenSlides>
  <MMClips>0</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ecofaith 0433 216 073</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Jason John</dc:creator>
  <cp:lastModifiedBy>Jason John</cp:lastModifiedBy>
  <cp:revision>246</cp:revision>
  <dcterms:created xsi:type="dcterms:W3CDTF">2008-04-03T22:52:46Z</dcterms:created>
  <dcterms:modified xsi:type="dcterms:W3CDTF">2012-12-06T23:06:35Z</dcterms:modified>
</cp:coreProperties>
</file>